
<file path=[Content_Types].xml><?xml version="1.0" encoding="utf-8"?>
<Types xmlns="http://schemas.openxmlformats.org/package/2006/content-types">
  <Default Extension="jfif" ContentType="image/jpeg"/>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85" r:id="rId1"/>
  </p:sldMasterIdLst>
  <p:sldIdLst>
    <p:sldId id="256" r:id="rId2"/>
    <p:sldId id="257" r:id="rId3"/>
    <p:sldId id="258" r:id="rId4"/>
    <p:sldId id="259" r:id="rId5"/>
    <p:sldId id="260" r:id="rId6"/>
    <p:sldId id="263" r:id="rId7"/>
    <p:sldId id="262" r:id="rId8"/>
    <p:sldId id="264" r:id="rId9"/>
    <p:sldId id="265" r:id="rId10"/>
    <p:sldId id="266" r:id="rId11"/>
    <p:sldId id="267" r:id="rId12"/>
    <p:sldId id="268" r:id="rId13"/>
    <p:sldId id="269" r:id="rId14"/>
    <p:sldId id="270" r:id="rId15"/>
    <p:sldId id="271" r:id="rId16"/>
    <p:sldId id="272" r:id="rId17"/>
    <p:sldId id="279" r:id="rId18"/>
    <p:sldId id="280" r:id="rId19"/>
    <p:sldId id="281" r:id="rId20"/>
    <p:sldId id="282" r:id="rId21"/>
    <p:sldId id="283" r:id="rId22"/>
    <p:sldId id="284" r:id="rId23"/>
    <p:sldId id="285" r:id="rId24"/>
    <p:sldId id="286" r:id="rId25"/>
    <p:sldId id="273" r:id="rId26"/>
    <p:sldId id="274" r:id="rId27"/>
    <p:sldId id="275" r:id="rId28"/>
    <p:sldId id="276" r:id="rId29"/>
    <p:sldId id="277" r:id="rId30"/>
    <p:sldId id="278" r:id="rId3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6" d="100"/>
          <a:sy n="86" d="100"/>
        </p:scale>
        <p:origin x="562"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unesh Gazane" userId="826e69b500fb87d5" providerId="LiveId" clId="{4E091301-B9B0-49FC-89A9-1212C94A6DD4}"/>
    <pc:docChg chg="undo custSel addSld delSld modSld">
      <pc:chgData name="Runesh Gazane" userId="826e69b500fb87d5" providerId="LiveId" clId="{4E091301-B9B0-49FC-89A9-1212C94A6DD4}" dt="2023-03-10T22:06:29.066" v="1449" actId="122"/>
      <pc:docMkLst>
        <pc:docMk/>
      </pc:docMkLst>
      <pc:sldChg chg="modSp mod">
        <pc:chgData name="Runesh Gazane" userId="826e69b500fb87d5" providerId="LiveId" clId="{4E091301-B9B0-49FC-89A9-1212C94A6DD4}" dt="2023-03-10T20:33:56.130" v="53" actId="20577"/>
        <pc:sldMkLst>
          <pc:docMk/>
          <pc:sldMk cId="92962749" sldId="257"/>
        </pc:sldMkLst>
        <pc:spChg chg="mod">
          <ac:chgData name="Runesh Gazane" userId="826e69b500fb87d5" providerId="LiveId" clId="{4E091301-B9B0-49FC-89A9-1212C94A6DD4}" dt="2023-03-10T20:33:56.130" v="53" actId="20577"/>
          <ac:spMkLst>
            <pc:docMk/>
            <pc:sldMk cId="92962749" sldId="257"/>
            <ac:spMk id="3" creationId="{28094D66-811F-F7F4-0E35-0C5D836C5B2A}"/>
          </ac:spMkLst>
        </pc:spChg>
      </pc:sldChg>
      <pc:sldChg chg="modSp new mod">
        <pc:chgData name="Runesh Gazane" userId="826e69b500fb87d5" providerId="LiveId" clId="{4E091301-B9B0-49FC-89A9-1212C94A6DD4}" dt="2023-03-10T20:37:57.209" v="57" actId="2711"/>
        <pc:sldMkLst>
          <pc:docMk/>
          <pc:sldMk cId="3314982638" sldId="258"/>
        </pc:sldMkLst>
        <pc:spChg chg="mod">
          <ac:chgData name="Runesh Gazane" userId="826e69b500fb87d5" providerId="LiveId" clId="{4E091301-B9B0-49FC-89A9-1212C94A6DD4}" dt="2023-03-10T20:25:52.823" v="25" actId="20577"/>
          <ac:spMkLst>
            <pc:docMk/>
            <pc:sldMk cId="3314982638" sldId="258"/>
            <ac:spMk id="2" creationId="{8FF196E4-21D3-AC5B-1173-2E28919A3076}"/>
          </ac:spMkLst>
        </pc:spChg>
        <pc:spChg chg="mod">
          <ac:chgData name="Runesh Gazane" userId="826e69b500fb87d5" providerId="LiveId" clId="{4E091301-B9B0-49FC-89A9-1212C94A6DD4}" dt="2023-03-10T20:37:57.209" v="57" actId="2711"/>
          <ac:spMkLst>
            <pc:docMk/>
            <pc:sldMk cId="3314982638" sldId="258"/>
            <ac:spMk id="3" creationId="{10F44905-177E-AA11-694B-AF6F7D6E8AF9}"/>
          </ac:spMkLst>
        </pc:spChg>
      </pc:sldChg>
      <pc:sldChg chg="modSp new mod">
        <pc:chgData name="Runesh Gazane" userId="826e69b500fb87d5" providerId="LiveId" clId="{4E091301-B9B0-49FC-89A9-1212C94A6DD4}" dt="2023-03-10T20:40:30.524" v="131" actId="20577"/>
        <pc:sldMkLst>
          <pc:docMk/>
          <pc:sldMk cId="1675715193" sldId="259"/>
        </pc:sldMkLst>
        <pc:spChg chg="mod">
          <ac:chgData name="Runesh Gazane" userId="826e69b500fb87d5" providerId="LiveId" clId="{4E091301-B9B0-49FC-89A9-1212C94A6DD4}" dt="2023-03-10T20:38:35.176" v="75" actId="20577"/>
          <ac:spMkLst>
            <pc:docMk/>
            <pc:sldMk cId="1675715193" sldId="259"/>
            <ac:spMk id="2" creationId="{5187273E-2FC1-7EC0-7560-3921B519378A}"/>
          </ac:spMkLst>
        </pc:spChg>
        <pc:spChg chg="mod">
          <ac:chgData name="Runesh Gazane" userId="826e69b500fb87d5" providerId="LiveId" clId="{4E091301-B9B0-49FC-89A9-1212C94A6DD4}" dt="2023-03-10T20:40:30.524" v="131" actId="20577"/>
          <ac:spMkLst>
            <pc:docMk/>
            <pc:sldMk cId="1675715193" sldId="259"/>
            <ac:spMk id="3" creationId="{25907646-5640-0953-C4C6-F7BBBA94F4B9}"/>
          </ac:spMkLst>
        </pc:spChg>
      </pc:sldChg>
      <pc:sldChg chg="addSp delSp modSp new mod modClrScheme chgLayout">
        <pc:chgData name="Runesh Gazane" userId="826e69b500fb87d5" providerId="LiveId" clId="{4E091301-B9B0-49FC-89A9-1212C94A6DD4}" dt="2023-03-10T21:20:33.110" v="687" actId="20577"/>
        <pc:sldMkLst>
          <pc:docMk/>
          <pc:sldMk cId="2925076216" sldId="260"/>
        </pc:sldMkLst>
        <pc:spChg chg="add del mod ord">
          <ac:chgData name="Runesh Gazane" userId="826e69b500fb87d5" providerId="LiveId" clId="{4E091301-B9B0-49FC-89A9-1212C94A6DD4}" dt="2023-03-10T20:42:50.911" v="173" actId="20577"/>
          <ac:spMkLst>
            <pc:docMk/>
            <pc:sldMk cId="2925076216" sldId="260"/>
            <ac:spMk id="2" creationId="{0EBEC77A-901F-3BE9-075A-849260FB0AF1}"/>
          </ac:spMkLst>
        </pc:spChg>
        <pc:spChg chg="add del mod">
          <ac:chgData name="Runesh Gazane" userId="826e69b500fb87d5" providerId="LiveId" clId="{4E091301-B9B0-49FC-89A9-1212C94A6DD4}" dt="2023-03-10T21:20:33.110" v="687" actId="20577"/>
          <ac:spMkLst>
            <pc:docMk/>
            <pc:sldMk cId="2925076216" sldId="260"/>
            <ac:spMk id="3" creationId="{39FD528F-7F0E-E2CF-579E-8C2392FA435B}"/>
          </ac:spMkLst>
        </pc:spChg>
        <pc:spChg chg="add del mod ord">
          <ac:chgData name="Runesh Gazane" userId="826e69b500fb87d5" providerId="LiveId" clId="{4E091301-B9B0-49FC-89A9-1212C94A6DD4}" dt="2023-03-10T20:42:43.257" v="161" actId="700"/>
          <ac:spMkLst>
            <pc:docMk/>
            <pc:sldMk cId="2925076216" sldId="260"/>
            <ac:spMk id="4" creationId="{91BDFA04-9019-9F60-CC03-4D9C8E5A860F}"/>
          </ac:spMkLst>
        </pc:spChg>
      </pc:sldChg>
      <pc:sldChg chg="addSp delSp modSp new del mod modClrScheme chgLayout">
        <pc:chgData name="Runesh Gazane" userId="826e69b500fb87d5" providerId="LiveId" clId="{4E091301-B9B0-49FC-89A9-1212C94A6DD4}" dt="2023-03-10T21:00:26.760" v="218" actId="47"/>
        <pc:sldMkLst>
          <pc:docMk/>
          <pc:sldMk cId="1276984778" sldId="261"/>
        </pc:sldMkLst>
        <pc:spChg chg="mod ord">
          <ac:chgData name="Runesh Gazane" userId="826e69b500fb87d5" providerId="LiveId" clId="{4E091301-B9B0-49FC-89A9-1212C94A6DD4}" dt="2023-03-10T20:59:16.565" v="194" actId="700"/>
          <ac:spMkLst>
            <pc:docMk/>
            <pc:sldMk cId="1276984778" sldId="261"/>
            <ac:spMk id="2" creationId="{EAC64587-CDC7-1233-F45F-5475BED25603}"/>
          </ac:spMkLst>
        </pc:spChg>
        <pc:spChg chg="del">
          <ac:chgData name="Runesh Gazane" userId="826e69b500fb87d5" providerId="LiveId" clId="{4E091301-B9B0-49FC-89A9-1212C94A6DD4}" dt="2023-03-10T20:44:36.876" v="186"/>
          <ac:spMkLst>
            <pc:docMk/>
            <pc:sldMk cId="1276984778" sldId="261"/>
            <ac:spMk id="3" creationId="{4270FF7C-C68B-24A3-1E58-F86870A954D7}"/>
          </ac:spMkLst>
        </pc:spChg>
        <pc:picChg chg="add mod ord">
          <ac:chgData name="Runesh Gazane" userId="826e69b500fb87d5" providerId="LiveId" clId="{4E091301-B9B0-49FC-89A9-1212C94A6DD4}" dt="2023-03-10T20:59:16.565" v="194" actId="700"/>
          <ac:picMkLst>
            <pc:docMk/>
            <pc:sldMk cId="1276984778" sldId="261"/>
            <ac:picMk id="5" creationId="{5C29702A-E5ED-1DF3-E31B-17ED79A63F9D}"/>
          </ac:picMkLst>
        </pc:picChg>
      </pc:sldChg>
      <pc:sldChg chg="addSp delSp modSp new mod modClrScheme chgLayout">
        <pc:chgData name="Runesh Gazane" userId="826e69b500fb87d5" providerId="LiveId" clId="{4E091301-B9B0-49FC-89A9-1212C94A6DD4}" dt="2023-03-10T21:02:35.180" v="255" actId="1076"/>
        <pc:sldMkLst>
          <pc:docMk/>
          <pc:sldMk cId="4254779788" sldId="262"/>
        </pc:sldMkLst>
        <pc:spChg chg="del">
          <ac:chgData name="Runesh Gazane" userId="826e69b500fb87d5" providerId="LiveId" clId="{4E091301-B9B0-49FC-89A9-1212C94A6DD4}" dt="2023-03-10T21:00:31.934" v="219" actId="700"/>
          <ac:spMkLst>
            <pc:docMk/>
            <pc:sldMk cId="4254779788" sldId="262"/>
            <ac:spMk id="2" creationId="{C80C1214-70A0-583E-EB6A-973588B32369}"/>
          </ac:spMkLst>
        </pc:spChg>
        <pc:spChg chg="del">
          <ac:chgData name="Runesh Gazane" userId="826e69b500fb87d5" providerId="LiveId" clId="{4E091301-B9B0-49FC-89A9-1212C94A6DD4}" dt="2023-03-10T21:00:31.934" v="219" actId="700"/>
          <ac:spMkLst>
            <pc:docMk/>
            <pc:sldMk cId="4254779788" sldId="262"/>
            <ac:spMk id="3" creationId="{8324A070-1534-2E17-F277-58506BF97FD4}"/>
          </ac:spMkLst>
        </pc:spChg>
        <pc:spChg chg="add mod">
          <ac:chgData name="Runesh Gazane" userId="826e69b500fb87d5" providerId="LiveId" clId="{4E091301-B9B0-49FC-89A9-1212C94A6DD4}" dt="2023-03-10T21:01:33.049" v="248" actId="122"/>
          <ac:spMkLst>
            <pc:docMk/>
            <pc:sldMk cId="4254779788" sldId="262"/>
            <ac:spMk id="6" creationId="{DB506CC5-B35A-2595-64EA-36C18B313412}"/>
          </ac:spMkLst>
        </pc:spChg>
        <pc:picChg chg="add del mod">
          <ac:chgData name="Runesh Gazane" userId="826e69b500fb87d5" providerId="LiveId" clId="{4E091301-B9B0-49FC-89A9-1212C94A6DD4}" dt="2023-03-10T21:02:22.742" v="251" actId="478"/>
          <ac:picMkLst>
            <pc:docMk/>
            <pc:sldMk cId="4254779788" sldId="262"/>
            <ac:picMk id="5" creationId="{BF86D3AE-C583-FCAA-71FD-4567700EB4A9}"/>
          </ac:picMkLst>
        </pc:picChg>
        <pc:picChg chg="add mod">
          <ac:chgData name="Runesh Gazane" userId="826e69b500fb87d5" providerId="LiveId" clId="{4E091301-B9B0-49FC-89A9-1212C94A6DD4}" dt="2023-03-10T21:02:35.180" v="255" actId="1076"/>
          <ac:picMkLst>
            <pc:docMk/>
            <pc:sldMk cId="4254779788" sldId="262"/>
            <ac:picMk id="8" creationId="{92363DE7-8C89-D4F4-39FA-A9AD76BA2A75}"/>
          </ac:picMkLst>
        </pc:picChg>
      </pc:sldChg>
      <pc:sldChg chg="addSp delSp modSp new mod modClrScheme chgLayout">
        <pc:chgData name="Runesh Gazane" userId="826e69b500fb87d5" providerId="LiveId" clId="{4E091301-B9B0-49FC-89A9-1212C94A6DD4}" dt="2023-03-10T21:00:17.814" v="217" actId="122"/>
        <pc:sldMkLst>
          <pc:docMk/>
          <pc:sldMk cId="227020892" sldId="263"/>
        </pc:sldMkLst>
        <pc:spChg chg="del">
          <ac:chgData name="Runesh Gazane" userId="826e69b500fb87d5" providerId="LiveId" clId="{4E091301-B9B0-49FC-89A9-1212C94A6DD4}" dt="2023-03-10T20:59:26.537" v="196" actId="700"/>
          <ac:spMkLst>
            <pc:docMk/>
            <pc:sldMk cId="227020892" sldId="263"/>
            <ac:spMk id="2" creationId="{2C871FA9-416B-6DEF-9388-91B34FF03579}"/>
          </ac:spMkLst>
        </pc:spChg>
        <pc:spChg chg="del">
          <ac:chgData name="Runesh Gazane" userId="826e69b500fb87d5" providerId="LiveId" clId="{4E091301-B9B0-49FC-89A9-1212C94A6DD4}" dt="2023-03-10T20:59:26.537" v="196" actId="700"/>
          <ac:spMkLst>
            <pc:docMk/>
            <pc:sldMk cId="227020892" sldId="263"/>
            <ac:spMk id="3" creationId="{C7E02618-DDBC-94EF-155C-0E568AD18B16}"/>
          </ac:spMkLst>
        </pc:spChg>
        <pc:spChg chg="add mod">
          <ac:chgData name="Runesh Gazane" userId="826e69b500fb87d5" providerId="LiveId" clId="{4E091301-B9B0-49FC-89A9-1212C94A6DD4}" dt="2023-03-10T21:00:17.814" v="217" actId="122"/>
          <ac:spMkLst>
            <pc:docMk/>
            <pc:sldMk cId="227020892" sldId="263"/>
            <ac:spMk id="5" creationId="{11352083-09B2-9787-778C-FBDA014FD14B}"/>
          </ac:spMkLst>
        </pc:spChg>
        <pc:picChg chg="add mod">
          <ac:chgData name="Runesh Gazane" userId="826e69b500fb87d5" providerId="LiveId" clId="{4E091301-B9B0-49FC-89A9-1212C94A6DD4}" dt="2023-03-10T20:59:48.385" v="204" actId="14100"/>
          <ac:picMkLst>
            <pc:docMk/>
            <pc:sldMk cId="227020892" sldId="263"/>
            <ac:picMk id="4" creationId="{E017C088-EDC4-0636-6DC8-7F557A8639CB}"/>
          </ac:picMkLst>
        </pc:picChg>
      </pc:sldChg>
      <pc:sldChg chg="addSp modSp new mod">
        <pc:chgData name="Runesh Gazane" userId="826e69b500fb87d5" providerId="LiveId" clId="{4E091301-B9B0-49FC-89A9-1212C94A6DD4}" dt="2023-03-10T21:03:45.164" v="280" actId="20577"/>
        <pc:sldMkLst>
          <pc:docMk/>
          <pc:sldMk cId="1424091637" sldId="264"/>
        </pc:sldMkLst>
        <pc:spChg chg="add mod">
          <ac:chgData name="Runesh Gazane" userId="826e69b500fb87d5" providerId="LiveId" clId="{4E091301-B9B0-49FC-89A9-1212C94A6DD4}" dt="2023-03-10T21:03:45.164" v="280" actId="20577"/>
          <ac:spMkLst>
            <pc:docMk/>
            <pc:sldMk cId="1424091637" sldId="264"/>
            <ac:spMk id="4" creationId="{054EE533-83BE-F5E3-645D-C4D382A778DB}"/>
          </ac:spMkLst>
        </pc:spChg>
        <pc:picChg chg="add mod">
          <ac:chgData name="Runesh Gazane" userId="826e69b500fb87d5" providerId="LiveId" clId="{4E091301-B9B0-49FC-89A9-1212C94A6DD4}" dt="2023-03-10T21:03:21.725" v="257" actId="1076"/>
          <ac:picMkLst>
            <pc:docMk/>
            <pc:sldMk cId="1424091637" sldId="264"/>
            <ac:picMk id="3" creationId="{8B40DEAC-A352-4F10-6E67-97D7A55AB449}"/>
          </ac:picMkLst>
        </pc:picChg>
      </pc:sldChg>
      <pc:sldChg chg="addSp modSp new mod">
        <pc:chgData name="Runesh Gazane" userId="826e69b500fb87d5" providerId="LiveId" clId="{4E091301-B9B0-49FC-89A9-1212C94A6DD4}" dt="2023-03-10T21:04:30.285" v="308" actId="20577"/>
        <pc:sldMkLst>
          <pc:docMk/>
          <pc:sldMk cId="3601012400" sldId="265"/>
        </pc:sldMkLst>
        <pc:spChg chg="add mod">
          <ac:chgData name="Runesh Gazane" userId="826e69b500fb87d5" providerId="LiveId" clId="{4E091301-B9B0-49FC-89A9-1212C94A6DD4}" dt="2023-03-10T21:04:30.285" v="308" actId="20577"/>
          <ac:spMkLst>
            <pc:docMk/>
            <pc:sldMk cId="3601012400" sldId="265"/>
            <ac:spMk id="4" creationId="{5BF55A37-DC60-435A-48A8-3488E4F4A003}"/>
          </ac:spMkLst>
        </pc:spChg>
        <pc:picChg chg="add mod">
          <ac:chgData name="Runesh Gazane" userId="826e69b500fb87d5" providerId="LiveId" clId="{4E091301-B9B0-49FC-89A9-1212C94A6DD4}" dt="2023-03-10T21:04:11.060" v="283" actId="1076"/>
          <ac:picMkLst>
            <pc:docMk/>
            <pc:sldMk cId="3601012400" sldId="265"/>
            <ac:picMk id="3" creationId="{7408C544-80D2-787A-B071-718222849A26}"/>
          </ac:picMkLst>
        </pc:picChg>
      </pc:sldChg>
      <pc:sldChg chg="addSp modSp new mod">
        <pc:chgData name="Runesh Gazane" userId="826e69b500fb87d5" providerId="LiveId" clId="{4E091301-B9B0-49FC-89A9-1212C94A6DD4}" dt="2023-03-10T21:06:28.544" v="339" actId="1076"/>
        <pc:sldMkLst>
          <pc:docMk/>
          <pc:sldMk cId="1745328614" sldId="266"/>
        </pc:sldMkLst>
        <pc:spChg chg="add mod">
          <ac:chgData name="Runesh Gazane" userId="826e69b500fb87d5" providerId="LiveId" clId="{4E091301-B9B0-49FC-89A9-1212C94A6DD4}" dt="2023-03-10T21:06:28.544" v="339" actId="1076"/>
          <ac:spMkLst>
            <pc:docMk/>
            <pc:sldMk cId="1745328614" sldId="266"/>
            <ac:spMk id="3" creationId="{0842A627-05D5-5190-3312-83A65F802B83}"/>
          </ac:spMkLst>
        </pc:spChg>
        <pc:picChg chg="add mod">
          <ac:chgData name="Runesh Gazane" userId="826e69b500fb87d5" providerId="LiveId" clId="{4E091301-B9B0-49FC-89A9-1212C94A6DD4}" dt="2023-03-10T21:06:19.682" v="338" actId="14100"/>
          <ac:picMkLst>
            <pc:docMk/>
            <pc:sldMk cId="1745328614" sldId="266"/>
            <ac:picMk id="2" creationId="{DB7E3B46-B00F-9EC5-62CA-C3977634CE41}"/>
          </ac:picMkLst>
        </pc:picChg>
      </pc:sldChg>
      <pc:sldChg chg="addSp modSp new mod">
        <pc:chgData name="Runesh Gazane" userId="826e69b500fb87d5" providerId="LiveId" clId="{4E091301-B9B0-49FC-89A9-1212C94A6DD4}" dt="2023-03-10T21:07:39.796" v="372"/>
        <pc:sldMkLst>
          <pc:docMk/>
          <pc:sldMk cId="259561645" sldId="267"/>
        </pc:sldMkLst>
        <pc:spChg chg="add mod">
          <ac:chgData name="Runesh Gazane" userId="826e69b500fb87d5" providerId="LiveId" clId="{4E091301-B9B0-49FC-89A9-1212C94A6DD4}" dt="2023-03-10T21:07:33.939" v="370" actId="1076"/>
          <ac:spMkLst>
            <pc:docMk/>
            <pc:sldMk cId="259561645" sldId="267"/>
            <ac:spMk id="3" creationId="{4B78520D-12D7-1C2A-2035-EE652855B820}"/>
          </ac:spMkLst>
        </pc:spChg>
        <pc:picChg chg="add mod">
          <ac:chgData name="Runesh Gazane" userId="826e69b500fb87d5" providerId="LiveId" clId="{4E091301-B9B0-49FC-89A9-1212C94A6DD4}" dt="2023-03-10T21:07:10.062" v="345" actId="1076"/>
          <ac:picMkLst>
            <pc:docMk/>
            <pc:sldMk cId="259561645" sldId="267"/>
            <ac:picMk id="2" creationId="{19D65E33-9892-24E8-ABF1-BE4A07218C61}"/>
          </ac:picMkLst>
        </pc:picChg>
        <pc:picChg chg="add mod">
          <ac:chgData name="Runesh Gazane" userId="826e69b500fb87d5" providerId="LiveId" clId="{4E091301-B9B0-49FC-89A9-1212C94A6DD4}" dt="2023-03-10T21:07:39.796" v="372"/>
          <ac:picMkLst>
            <pc:docMk/>
            <pc:sldMk cId="259561645" sldId="267"/>
            <ac:picMk id="4" creationId="{F4D542FD-5008-140F-48E4-E9D8D5AD67B5}"/>
          </ac:picMkLst>
        </pc:picChg>
      </pc:sldChg>
      <pc:sldChg chg="addSp modSp new mod">
        <pc:chgData name="Runesh Gazane" userId="826e69b500fb87d5" providerId="LiveId" clId="{4E091301-B9B0-49FC-89A9-1212C94A6DD4}" dt="2023-03-10T21:08:26.589" v="402" actId="20577"/>
        <pc:sldMkLst>
          <pc:docMk/>
          <pc:sldMk cId="554367704" sldId="268"/>
        </pc:sldMkLst>
        <pc:spChg chg="add mod">
          <ac:chgData name="Runesh Gazane" userId="826e69b500fb87d5" providerId="LiveId" clId="{4E091301-B9B0-49FC-89A9-1212C94A6DD4}" dt="2023-03-10T21:08:26.589" v="402" actId="20577"/>
          <ac:spMkLst>
            <pc:docMk/>
            <pc:sldMk cId="554367704" sldId="268"/>
            <ac:spMk id="3" creationId="{7F08873A-6394-8351-C040-3FCB4C420AE5}"/>
          </ac:spMkLst>
        </pc:spChg>
        <pc:picChg chg="add mod">
          <ac:chgData name="Runesh Gazane" userId="826e69b500fb87d5" providerId="LiveId" clId="{4E091301-B9B0-49FC-89A9-1212C94A6DD4}" dt="2023-03-10T21:08:09.956" v="376" actId="1076"/>
          <ac:picMkLst>
            <pc:docMk/>
            <pc:sldMk cId="554367704" sldId="268"/>
            <ac:picMk id="2" creationId="{18501445-DE7E-0424-EC32-7D9FE32ABF05}"/>
          </ac:picMkLst>
        </pc:picChg>
      </pc:sldChg>
      <pc:sldChg chg="addSp modSp new mod">
        <pc:chgData name="Runesh Gazane" userId="826e69b500fb87d5" providerId="LiveId" clId="{4E091301-B9B0-49FC-89A9-1212C94A6DD4}" dt="2023-03-10T21:19:58.348" v="644" actId="20577"/>
        <pc:sldMkLst>
          <pc:docMk/>
          <pc:sldMk cId="1914866647" sldId="269"/>
        </pc:sldMkLst>
        <pc:spChg chg="add mod">
          <ac:chgData name="Runesh Gazane" userId="826e69b500fb87d5" providerId="LiveId" clId="{4E091301-B9B0-49FC-89A9-1212C94A6DD4}" dt="2023-03-10T21:19:58.348" v="644" actId="20577"/>
          <ac:spMkLst>
            <pc:docMk/>
            <pc:sldMk cId="1914866647" sldId="269"/>
            <ac:spMk id="3" creationId="{0A0E9D61-9BAD-5D2D-6FAB-8AB744AB9E27}"/>
          </ac:spMkLst>
        </pc:spChg>
        <pc:picChg chg="add mod">
          <ac:chgData name="Runesh Gazane" userId="826e69b500fb87d5" providerId="LiveId" clId="{4E091301-B9B0-49FC-89A9-1212C94A6DD4}" dt="2023-03-10T21:10:11.008" v="410" actId="1076"/>
          <ac:picMkLst>
            <pc:docMk/>
            <pc:sldMk cId="1914866647" sldId="269"/>
            <ac:picMk id="2" creationId="{0E3F838B-614B-3E1D-B4C7-9EB95BB1B956}"/>
          </ac:picMkLst>
        </pc:picChg>
      </pc:sldChg>
      <pc:sldChg chg="addSp modSp new mod">
        <pc:chgData name="Runesh Gazane" userId="826e69b500fb87d5" providerId="LiveId" clId="{4E091301-B9B0-49FC-89A9-1212C94A6DD4}" dt="2023-03-10T21:20:04.795" v="652" actId="20577"/>
        <pc:sldMkLst>
          <pc:docMk/>
          <pc:sldMk cId="501710485" sldId="270"/>
        </pc:sldMkLst>
        <pc:spChg chg="add mod">
          <ac:chgData name="Runesh Gazane" userId="826e69b500fb87d5" providerId="LiveId" clId="{4E091301-B9B0-49FC-89A9-1212C94A6DD4}" dt="2023-03-10T21:20:04.795" v="652" actId="20577"/>
          <ac:spMkLst>
            <pc:docMk/>
            <pc:sldMk cId="501710485" sldId="270"/>
            <ac:spMk id="3" creationId="{7EA39771-0B28-8A3E-26DE-69510A0136A1}"/>
          </ac:spMkLst>
        </pc:spChg>
        <pc:picChg chg="add mod">
          <ac:chgData name="Runesh Gazane" userId="826e69b500fb87d5" providerId="LiveId" clId="{4E091301-B9B0-49FC-89A9-1212C94A6DD4}" dt="2023-03-10T21:10:56.898" v="439" actId="1076"/>
          <ac:picMkLst>
            <pc:docMk/>
            <pc:sldMk cId="501710485" sldId="270"/>
            <ac:picMk id="2" creationId="{CC172EBB-3EF7-687B-0739-0C74700E6636}"/>
          </ac:picMkLst>
        </pc:picChg>
      </pc:sldChg>
      <pc:sldChg chg="addSp modSp new mod">
        <pc:chgData name="Runesh Gazane" userId="826e69b500fb87d5" providerId="LiveId" clId="{4E091301-B9B0-49FC-89A9-1212C94A6DD4}" dt="2023-03-10T21:20:10.812" v="660" actId="20577"/>
        <pc:sldMkLst>
          <pc:docMk/>
          <pc:sldMk cId="3394995449" sldId="271"/>
        </pc:sldMkLst>
        <pc:spChg chg="add mod">
          <ac:chgData name="Runesh Gazane" userId="826e69b500fb87d5" providerId="LiveId" clId="{4E091301-B9B0-49FC-89A9-1212C94A6DD4}" dt="2023-03-10T21:20:10.812" v="660" actId="20577"/>
          <ac:spMkLst>
            <pc:docMk/>
            <pc:sldMk cId="3394995449" sldId="271"/>
            <ac:spMk id="3" creationId="{F88F689F-5B2D-FDF1-8AD8-7D1DE4A367C3}"/>
          </ac:spMkLst>
        </pc:spChg>
        <pc:picChg chg="add mod">
          <ac:chgData name="Runesh Gazane" userId="826e69b500fb87d5" providerId="LiveId" clId="{4E091301-B9B0-49FC-89A9-1212C94A6DD4}" dt="2023-03-10T21:11:47.128" v="467" actId="1076"/>
          <ac:picMkLst>
            <pc:docMk/>
            <pc:sldMk cId="3394995449" sldId="271"/>
            <ac:picMk id="2" creationId="{E8B80C46-AA11-976E-7895-A6A87CCC6347}"/>
          </ac:picMkLst>
        </pc:picChg>
      </pc:sldChg>
      <pc:sldChg chg="addSp modSp new mod">
        <pc:chgData name="Runesh Gazane" userId="826e69b500fb87d5" providerId="LiveId" clId="{4E091301-B9B0-49FC-89A9-1212C94A6DD4}" dt="2023-03-10T21:17:25.250" v="528" actId="122"/>
        <pc:sldMkLst>
          <pc:docMk/>
          <pc:sldMk cId="3708147939" sldId="272"/>
        </pc:sldMkLst>
        <pc:spChg chg="add mod">
          <ac:chgData name="Runesh Gazane" userId="826e69b500fb87d5" providerId="LiveId" clId="{4E091301-B9B0-49FC-89A9-1212C94A6DD4}" dt="2023-03-10T21:17:25.250" v="528" actId="122"/>
          <ac:spMkLst>
            <pc:docMk/>
            <pc:sldMk cId="3708147939" sldId="272"/>
            <ac:spMk id="3" creationId="{F5313377-A321-C376-10A4-4DE3B0981734}"/>
          </ac:spMkLst>
        </pc:spChg>
        <pc:picChg chg="add mod">
          <ac:chgData name="Runesh Gazane" userId="826e69b500fb87d5" providerId="LiveId" clId="{4E091301-B9B0-49FC-89A9-1212C94A6DD4}" dt="2023-03-10T21:17:04.103" v="498" actId="14100"/>
          <ac:picMkLst>
            <pc:docMk/>
            <pc:sldMk cId="3708147939" sldId="272"/>
            <ac:picMk id="2" creationId="{450C00AA-C1F5-26D5-FA3D-B2963E54B3BD}"/>
          </ac:picMkLst>
        </pc:picChg>
      </pc:sldChg>
      <pc:sldChg chg="addSp delSp modSp new mod modClrScheme chgLayout">
        <pc:chgData name="Runesh Gazane" userId="826e69b500fb87d5" providerId="LiveId" clId="{4E091301-B9B0-49FC-89A9-1212C94A6DD4}" dt="2023-03-10T21:40:20.273" v="930" actId="20577"/>
        <pc:sldMkLst>
          <pc:docMk/>
          <pc:sldMk cId="140311771" sldId="273"/>
        </pc:sldMkLst>
        <pc:spChg chg="add mod">
          <ac:chgData name="Runesh Gazane" userId="826e69b500fb87d5" providerId="LiveId" clId="{4E091301-B9B0-49FC-89A9-1212C94A6DD4}" dt="2023-03-10T21:40:20.273" v="930" actId="20577"/>
          <ac:spMkLst>
            <pc:docMk/>
            <pc:sldMk cId="140311771" sldId="273"/>
            <ac:spMk id="2" creationId="{E2F40D53-9F37-69C9-B26A-055FC8816E8C}"/>
          </ac:spMkLst>
        </pc:spChg>
        <pc:spChg chg="add del mod">
          <ac:chgData name="Runesh Gazane" userId="826e69b500fb87d5" providerId="LiveId" clId="{4E091301-B9B0-49FC-89A9-1212C94A6DD4}" dt="2023-03-10T21:39:49.083" v="906" actId="20577"/>
          <ac:spMkLst>
            <pc:docMk/>
            <pc:sldMk cId="140311771" sldId="273"/>
            <ac:spMk id="3" creationId="{E756BCBC-E1C8-7ED1-7168-DD81B7DACCAC}"/>
          </ac:spMkLst>
        </pc:spChg>
        <pc:picChg chg="add del mod">
          <ac:chgData name="Runesh Gazane" userId="826e69b500fb87d5" providerId="LiveId" clId="{4E091301-B9B0-49FC-89A9-1212C94A6DD4}" dt="2023-03-10T21:23:42.292" v="752"/>
          <ac:picMkLst>
            <pc:docMk/>
            <pc:sldMk cId="140311771" sldId="273"/>
            <ac:picMk id="4" creationId="{E554D878-C557-15D1-5A59-7D388B042193}"/>
          </ac:picMkLst>
        </pc:picChg>
      </pc:sldChg>
      <pc:sldChg chg="modSp new mod">
        <pc:chgData name="Runesh Gazane" userId="826e69b500fb87d5" providerId="LiveId" clId="{4E091301-B9B0-49FC-89A9-1212C94A6DD4}" dt="2023-03-10T21:44:54.363" v="994" actId="2711"/>
        <pc:sldMkLst>
          <pc:docMk/>
          <pc:sldMk cId="4178576359" sldId="274"/>
        </pc:sldMkLst>
        <pc:spChg chg="mod">
          <ac:chgData name="Runesh Gazane" userId="826e69b500fb87d5" providerId="LiveId" clId="{4E091301-B9B0-49FC-89A9-1212C94A6DD4}" dt="2023-03-10T21:43:47.641" v="943" actId="20577"/>
          <ac:spMkLst>
            <pc:docMk/>
            <pc:sldMk cId="4178576359" sldId="274"/>
            <ac:spMk id="2" creationId="{C24D220D-B0C6-ABF0-D430-7DA55A4138F6}"/>
          </ac:spMkLst>
        </pc:spChg>
        <pc:spChg chg="mod">
          <ac:chgData name="Runesh Gazane" userId="826e69b500fb87d5" providerId="LiveId" clId="{4E091301-B9B0-49FC-89A9-1212C94A6DD4}" dt="2023-03-10T21:44:54.363" v="994" actId="2711"/>
          <ac:spMkLst>
            <pc:docMk/>
            <pc:sldMk cId="4178576359" sldId="274"/>
            <ac:spMk id="3" creationId="{FCC6168A-7334-59F3-367D-2FA6CDACABEA}"/>
          </ac:spMkLst>
        </pc:spChg>
      </pc:sldChg>
      <pc:sldChg chg="modSp new mod">
        <pc:chgData name="Runesh Gazane" userId="826e69b500fb87d5" providerId="LiveId" clId="{4E091301-B9B0-49FC-89A9-1212C94A6DD4}" dt="2023-03-10T21:46:47.839" v="1011" actId="2711"/>
        <pc:sldMkLst>
          <pc:docMk/>
          <pc:sldMk cId="2455159031" sldId="275"/>
        </pc:sldMkLst>
        <pc:spChg chg="mod">
          <ac:chgData name="Runesh Gazane" userId="826e69b500fb87d5" providerId="LiveId" clId="{4E091301-B9B0-49FC-89A9-1212C94A6DD4}" dt="2023-03-10T21:45:20.866" v="1005" actId="20577"/>
          <ac:spMkLst>
            <pc:docMk/>
            <pc:sldMk cId="2455159031" sldId="275"/>
            <ac:spMk id="2" creationId="{E7E97D30-C8BE-E61C-993C-9DC30780BB9C}"/>
          </ac:spMkLst>
        </pc:spChg>
        <pc:spChg chg="mod">
          <ac:chgData name="Runesh Gazane" userId="826e69b500fb87d5" providerId="LiveId" clId="{4E091301-B9B0-49FC-89A9-1212C94A6DD4}" dt="2023-03-10T21:46:47.839" v="1011" actId="2711"/>
          <ac:spMkLst>
            <pc:docMk/>
            <pc:sldMk cId="2455159031" sldId="275"/>
            <ac:spMk id="3" creationId="{1C375E29-A734-1251-438F-8D959ACBA7E2}"/>
          </ac:spMkLst>
        </pc:spChg>
      </pc:sldChg>
      <pc:sldChg chg="addSp delSp modSp new mod">
        <pc:chgData name="Runesh Gazane" userId="826e69b500fb87d5" providerId="LiveId" clId="{4E091301-B9B0-49FC-89A9-1212C94A6DD4}" dt="2023-03-10T21:57:51.824" v="1385" actId="22"/>
        <pc:sldMkLst>
          <pc:docMk/>
          <pc:sldMk cId="3164308388" sldId="276"/>
        </pc:sldMkLst>
        <pc:spChg chg="mod">
          <ac:chgData name="Runesh Gazane" userId="826e69b500fb87d5" providerId="LiveId" clId="{4E091301-B9B0-49FC-89A9-1212C94A6DD4}" dt="2023-03-10T21:49:18.566" v="1032" actId="20577"/>
          <ac:spMkLst>
            <pc:docMk/>
            <pc:sldMk cId="3164308388" sldId="276"/>
            <ac:spMk id="2" creationId="{AF100596-BC11-7084-F335-50467FF14845}"/>
          </ac:spMkLst>
        </pc:spChg>
        <pc:spChg chg="mod">
          <ac:chgData name="Runesh Gazane" userId="826e69b500fb87d5" providerId="LiveId" clId="{4E091301-B9B0-49FC-89A9-1212C94A6DD4}" dt="2023-03-10T21:57:17.877" v="1383" actId="20577"/>
          <ac:spMkLst>
            <pc:docMk/>
            <pc:sldMk cId="3164308388" sldId="276"/>
            <ac:spMk id="3" creationId="{051A18AA-6B75-0675-7179-2125838345B0}"/>
          </ac:spMkLst>
        </pc:spChg>
        <pc:picChg chg="add del">
          <ac:chgData name="Runesh Gazane" userId="826e69b500fb87d5" providerId="LiveId" clId="{4E091301-B9B0-49FC-89A9-1212C94A6DD4}" dt="2023-03-10T21:57:51.824" v="1385" actId="22"/>
          <ac:picMkLst>
            <pc:docMk/>
            <pc:sldMk cId="3164308388" sldId="276"/>
            <ac:picMk id="5" creationId="{C64D644C-3FAE-E051-8223-47E65B73726D}"/>
          </ac:picMkLst>
        </pc:picChg>
      </pc:sldChg>
      <pc:sldChg chg="modSp new mod">
        <pc:chgData name="Runesh Gazane" userId="826e69b500fb87d5" providerId="LiveId" clId="{4E091301-B9B0-49FC-89A9-1212C94A6DD4}" dt="2023-03-10T22:05:58.483" v="1437" actId="20577"/>
        <pc:sldMkLst>
          <pc:docMk/>
          <pc:sldMk cId="2962664869" sldId="277"/>
        </pc:sldMkLst>
        <pc:spChg chg="mod">
          <ac:chgData name="Runesh Gazane" userId="826e69b500fb87d5" providerId="LiveId" clId="{4E091301-B9B0-49FC-89A9-1212C94A6DD4}" dt="2023-03-10T21:58:02.650" v="1396" actId="20577"/>
          <ac:spMkLst>
            <pc:docMk/>
            <pc:sldMk cId="2962664869" sldId="277"/>
            <ac:spMk id="2" creationId="{D207DF33-8C62-7814-69C3-8C2C7DC331AF}"/>
          </ac:spMkLst>
        </pc:spChg>
        <pc:spChg chg="mod">
          <ac:chgData name="Runesh Gazane" userId="826e69b500fb87d5" providerId="LiveId" clId="{4E091301-B9B0-49FC-89A9-1212C94A6DD4}" dt="2023-03-10T22:05:58.483" v="1437" actId="20577"/>
          <ac:spMkLst>
            <pc:docMk/>
            <pc:sldMk cId="2962664869" sldId="277"/>
            <ac:spMk id="3" creationId="{F0806634-1099-CF7A-078B-EAF9F37716FA}"/>
          </ac:spMkLst>
        </pc:spChg>
      </pc:sldChg>
      <pc:sldChg chg="addSp delSp modSp new mod modClrScheme chgLayout">
        <pc:chgData name="Runesh Gazane" userId="826e69b500fb87d5" providerId="LiveId" clId="{4E091301-B9B0-49FC-89A9-1212C94A6DD4}" dt="2023-03-10T22:06:29.066" v="1449" actId="122"/>
        <pc:sldMkLst>
          <pc:docMk/>
          <pc:sldMk cId="2707747319" sldId="278"/>
        </pc:sldMkLst>
        <pc:spChg chg="del mod ord">
          <ac:chgData name="Runesh Gazane" userId="826e69b500fb87d5" providerId="LiveId" clId="{4E091301-B9B0-49FC-89A9-1212C94A6DD4}" dt="2023-03-10T22:06:18.159" v="1439" actId="700"/>
          <ac:spMkLst>
            <pc:docMk/>
            <pc:sldMk cId="2707747319" sldId="278"/>
            <ac:spMk id="2" creationId="{8D287E3A-B497-DCD8-5A4E-470F6B8B42E2}"/>
          </ac:spMkLst>
        </pc:spChg>
        <pc:spChg chg="del mod ord">
          <ac:chgData name="Runesh Gazane" userId="826e69b500fb87d5" providerId="LiveId" clId="{4E091301-B9B0-49FC-89A9-1212C94A6DD4}" dt="2023-03-10T22:06:18.159" v="1439" actId="700"/>
          <ac:spMkLst>
            <pc:docMk/>
            <pc:sldMk cId="2707747319" sldId="278"/>
            <ac:spMk id="3" creationId="{5A5F49BC-49B2-13B7-1070-E67E24F5252E}"/>
          </ac:spMkLst>
        </pc:spChg>
        <pc:spChg chg="add mod ord">
          <ac:chgData name="Runesh Gazane" userId="826e69b500fb87d5" providerId="LiveId" clId="{4E091301-B9B0-49FC-89A9-1212C94A6DD4}" dt="2023-03-10T22:06:29.066" v="1449" actId="122"/>
          <ac:spMkLst>
            <pc:docMk/>
            <pc:sldMk cId="2707747319" sldId="278"/>
            <ac:spMk id="4" creationId="{51CF29C8-9BA5-0FB8-6AAD-4E837013658A}"/>
          </ac:spMkLst>
        </pc:spChg>
        <pc:spChg chg="add mod ord">
          <ac:chgData name="Runesh Gazane" userId="826e69b500fb87d5" providerId="LiveId" clId="{4E091301-B9B0-49FC-89A9-1212C94A6DD4}" dt="2023-03-10T22:06:18.159" v="1439" actId="700"/>
          <ac:spMkLst>
            <pc:docMk/>
            <pc:sldMk cId="2707747319" sldId="278"/>
            <ac:spMk id="5" creationId="{DEFEBE75-14EF-8C3A-763A-B2EF2BA961DC}"/>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6EDE35A-F1AB-42A1-8450-7AA5CB4122DF}" type="datetimeFigureOut">
              <a:rPr lang="en-IN" smtClean="0"/>
              <a:t>11-03-2023</a:t>
            </a:fld>
            <a:endParaRPr lang="en-IN"/>
          </a:p>
        </p:txBody>
      </p:sp>
      <p:sp>
        <p:nvSpPr>
          <p:cNvPr id="5" name="Footer Placeholder 4"/>
          <p:cNvSpPr>
            <a:spLocks noGrp="1"/>
          </p:cNvSpPr>
          <p:nvPr>
            <p:ph type="ftr" sz="quarter" idx="11"/>
          </p:nvPr>
        </p:nvSpPr>
        <p:spPr/>
        <p:txBody>
          <a:bodyPr/>
          <a:lstStyle/>
          <a:p>
            <a:endParaRPr lang="en-IN"/>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8C47C78E-49EA-435E-B93F-F5BBA16CB10A}" type="slidenum">
              <a:rPr lang="en-IN" smtClean="0"/>
              <a:t>‹#›</a:t>
            </a:fld>
            <a:endParaRPr lang="en-IN"/>
          </a:p>
        </p:txBody>
      </p:sp>
    </p:spTree>
    <p:extLst>
      <p:ext uri="{BB962C8B-B14F-4D97-AF65-F5344CB8AC3E}">
        <p14:creationId xmlns:p14="http://schemas.microsoft.com/office/powerpoint/2010/main" val="13165510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6EDE35A-F1AB-42A1-8450-7AA5CB4122DF}" type="datetimeFigureOut">
              <a:rPr lang="en-IN" smtClean="0"/>
              <a:t>11-03-2023</a:t>
            </a:fld>
            <a:endParaRPr lang="en-IN"/>
          </a:p>
        </p:txBody>
      </p:sp>
      <p:sp>
        <p:nvSpPr>
          <p:cNvPr id="5" name="Footer Placeholder 4"/>
          <p:cNvSpPr>
            <a:spLocks noGrp="1"/>
          </p:cNvSpPr>
          <p:nvPr>
            <p:ph type="ftr" sz="quarter" idx="11"/>
          </p:nvPr>
        </p:nvSpPr>
        <p:spPr/>
        <p:txBody>
          <a:bodyPr/>
          <a:lstStyle/>
          <a:p>
            <a:endParaRPr lang="en-IN"/>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8C47C78E-49EA-435E-B93F-F5BBA16CB10A}" type="slidenum">
              <a:rPr lang="en-IN" smtClean="0"/>
              <a:t>‹#›</a:t>
            </a:fld>
            <a:endParaRPr lang="en-IN"/>
          </a:p>
        </p:txBody>
      </p:sp>
    </p:spTree>
    <p:extLst>
      <p:ext uri="{BB962C8B-B14F-4D97-AF65-F5344CB8AC3E}">
        <p14:creationId xmlns:p14="http://schemas.microsoft.com/office/powerpoint/2010/main" val="19304073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6EDE35A-F1AB-42A1-8450-7AA5CB4122DF}" type="datetimeFigureOut">
              <a:rPr lang="en-IN" smtClean="0"/>
              <a:t>11-03-2023</a:t>
            </a:fld>
            <a:endParaRPr lang="en-IN"/>
          </a:p>
        </p:txBody>
      </p:sp>
      <p:sp>
        <p:nvSpPr>
          <p:cNvPr id="5" name="Footer Placeholder 4"/>
          <p:cNvSpPr>
            <a:spLocks noGrp="1"/>
          </p:cNvSpPr>
          <p:nvPr>
            <p:ph type="ftr" sz="quarter" idx="11"/>
          </p:nvPr>
        </p:nvSpPr>
        <p:spPr/>
        <p:txBody>
          <a:bodyPr/>
          <a:lstStyle/>
          <a:p>
            <a:endParaRPr lang="en-IN"/>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8C47C78E-49EA-435E-B93F-F5BBA16CB10A}" type="slidenum">
              <a:rPr lang="en-IN" smtClean="0"/>
              <a:t>‹#›</a:t>
            </a:fld>
            <a:endParaRPr lang="en-IN"/>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4296264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76EDE35A-F1AB-42A1-8450-7AA5CB4122DF}" type="datetimeFigureOut">
              <a:rPr lang="en-IN" smtClean="0"/>
              <a:t>11-03-2023</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8C47C78E-49EA-435E-B93F-F5BBA16CB10A}" type="slidenum">
              <a:rPr lang="en-IN" smtClean="0"/>
              <a:t>‹#›</a:t>
            </a:fld>
            <a:endParaRPr lang="en-IN"/>
          </a:p>
        </p:txBody>
      </p:sp>
    </p:spTree>
    <p:extLst>
      <p:ext uri="{BB962C8B-B14F-4D97-AF65-F5344CB8AC3E}">
        <p14:creationId xmlns:p14="http://schemas.microsoft.com/office/powerpoint/2010/main" val="294507216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76EDE35A-F1AB-42A1-8450-7AA5CB4122DF}" type="datetimeFigureOut">
              <a:rPr lang="en-IN" smtClean="0"/>
              <a:t>11-03-2023</a:t>
            </a:fld>
            <a:endParaRPr lang="en-IN"/>
          </a:p>
        </p:txBody>
      </p:sp>
      <p:sp>
        <p:nvSpPr>
          <p:cNvPr id="6" name="Footer Placeholder 5"/>
          <p:cNvSpPr>
            <a:spLocks noGrp="1"/>
          </p:cNvSpPr>
          <p:nvPr>
            <p:ph type="ftr" sz="quarter" idx="11"/>
          </p:nvPr>
        </p:nvSpPr>
        <p:spPr/>
        <p:txBody>
          <a:bodyPr/>
          <a:lstStyle/>
          <a:p>
            <a:endParaRPr lang="en-IN"/>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8C47C78E-49EA-435E-B93F-F5BBA16CB10A}" type="slidenum">
              <a:rPr lang="en-IN" smtClean="0"/>
              <a:t>‹#›</a:t>
            </a:fld>
            <a:endParaRPr lang="en-IN"/>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412746954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76EDE35A-F1AB-42A1-8450-7AA5CB4122DF}" type="datetimeFigureOut">
              <a:rPr lang="en-IN" smtClean="0"/>
              <a:t>11-03-2023</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8C47C78E-49EA-435E-B93F-F5BBA16CB10A}" type="slidenum">
              <a:rPr lang="en-IN" smtClean="0"/>
              <a:t>‹#›</a:t>
            </a:fld>
            <a:endParaRPr lang="en-IN"/>
          </a:p>
        </p:txBody>
      </p:sp>
    </p:spTree>
    <p:extLst>
      <p:ext uri="{BB962C8B-B14F-4D97-AF65-F5344CB8AC3E}">
        <p14:creationId xmlns:p14="http://schemas.microsoft.com/office/powerpoint/2010/main" val="56933176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6EDE35A-F1AB-42A1-8450-7AA5CB4122DF}" type="datetimeFigureOut">
              <a:rPr lang="en-IN" smtClean="0"/>
              <a:t>11-03-2023</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8C47C78E-49EA-435E-B93F-F5BBA16CB10A}" type="slidenum">
              <a:rPr lang="en-IN" smtClean="0"/>
              <a:t>‹#›</a:t>
            </a:fld>
            <a:endParaRPr lang="en-IN"/>
          </a:p>
        </p:txBody>
      </p:sp>
    </p:spTree>
    <p:extLst>
      <p:ext uri="{BB962C8B-B14F-4D97-AF65-F5344CB8AC3E}">
        <p14:creationId xmlns:p14="http://schemas.microsoft.com/office/powerpoint/2010/main" val="173017027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6EDE35A-F1AB-42A1-8450-7AA5CB4122DF}" type="datetimeFigureOut">
              <a:rPr lang="en-IN" smtClean="0"/>
              <a:t>11-03-2023</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8C47C78E-49EA-435E-B93F-F5BBA16CB10A}" type="slidenum">
              <a:rPr lang="en-IN" smtClean="0"/>
              <a:t>‹#›</a:t>
            </a:fld>
            <a:endParaRPr lang="en-IN"/>
          </a:p>
        </p:txBody>
      </p:sp>
    </p:spTree>
    <p:extLst>
      <p:ext uri="{BB962C8B-B14F-4D97-AF65-F5344CB8AC3E}">
        <p14:creationId xmlns:p14="http://schemas.microsoft.com/office/powerpoint/2010/main" val="42085118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6EDE35A-F1AB-42A1-8450-7AA5CB4122DF}" type="datetimeFigureOut">
              <a:rPr lang="en-IN" smtClean="0"/>
              <a:t>11-03-2023</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8C47C78E-49EA-435E-B93F-F5BBA16CB10A}" type="slidenum">
              <a:rPr lang="en-IN" smtClean="0"/>
              <a:t>‹#›</a:t>
            </a:fld>
            <a:endParaRPr lang="en-IN"/>
          </a:p>
        </p:txBody>
      </p:sp>
    </p:spTree>
    <p:extLst>
      <p:ext uri="{BB962C8B-B14F-4D97-AF65-F5344CB8AC3E}">
        <p14:creationId xmlns:p14="http://schemas.microsoft.com/office/powerpoint/2010/main" val="10887898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6EDE35A-F1AB-42A1-8450-7AA5CB4122DF}" type="datetimeFigureOut">
              <a:rPr lang="en-IN" smtClean="0"/>
              <a:t>11-03-2023</a:t>
            </a:fld>
            <a:endParaRPr lang="en-IN"/>
          </a:p>
        </p:txBody>
      </p:sp>
      <p:sp>
        <p:nvSpPr>
          <p:cNvPr id="5" name="Footer Placeholder 4"/>
          <p:cNvSpPr>
            <a:spLocks noGrp="1"/>
          </p:cNvSpPr>
          <p:nvPr>
            <p:ph type="ftr" sz="quarter" idx="11"/>
          </p:nvPr>
        </p:nvSpPr>
        <p:spPr/>
        <p:txBody>
          <a:bodyPr/>
          <a:lstStyle/>
          <a:p>
            <a:endParaRPr lang="en-IN"/>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8C47C78E-49EA-435E-B93F-F5BBA16CB10A}" type="slidenum">
              <a:rPr lang="en-IN" smtClean="0"/>
              <a:t>‹#›</a:t>
            </a:fld>
            <a:endParaRPr lang="en-IN"/>
          </a:p>
        </p:txBody>
      </p:sp>
    </p:spTree>
    <p:extLst>
      <p:ext uri="{BB962C8B-B14F-4D97-AF65-F5344CB8AC3E}">
        <p14:creationId xmlns:p14="http://schemas.microsoft.com/office/powerpoint/2010/main" val="40670770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6EDE35A-F1AB-42A1-8450-7AA5CB4122DF}" type="datetimeFigureOut">
              <a:rPr lang="en-IN" smtClean="0"/>
              <a:t>11-03-2023</a:t>
            </a:fld>
            <a:endParaRPr lang="en-IN"/>
          </a:p>
        </p:txBody>
      </p:sp>
      <p:sp>
        <p:nvSpPr>
          <p:cNvPr id="6" name="Footer Placeholder 5"/>
          <p:cNvSpPr>
            <a:spLocks noGrp="1"/>
          </p:cNvSpPr>
          <p:nvPr>
            <p:ph type="ftr" sz="quarter" idx="11"/>
          </p:nvPr>
        </p:nvSpPr>
        <p:spPr/>
        <p:txBody>
          <a:bodyPr/>
          <a:lstStyle/>
          <a:p>
            <a:endParaRPr lang="en-IN"/>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8C47C78E-49EA-435E-B93F-F5BBA16CB10A}" type="slidenum">
              <a:rPr lang="en-IN" smtClean="0"/>
              <a:t>‹#›</a:t>
            </a:fld>
            <a:endParaRPr lang="en-IN"/>
          </a:p>
        </p:txBody>
      </p:sp>
    </p:spTree>
    <p:extLst>
      <p:ext uri="{BB962C8B-B14F-4D97-AF65-F5344CB8AC3E}">
        <p14:creationId xmlns:p14="http://schemas.microsoft.com/office/powerpoint/2010/main" val="30179311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6EDE35A-F1AB-42A1-8450-7AA5CB4122DF}" type="datetimeFigureOut">
              <a:rPr lang="en-IN" smtClean="0"/>
              <a:t>11-03-2023</a:t>
            </a:fld>
            <a:endParaRPr lang="en-IN"/>
          </a:p>
        </p:txBody>
      </p:sp>
      <p:sp>
        <p:nvSpPr>
          <p:cNvPr id="8" name="Footer Placeholder 7"/>
          <p:cNvSpPr>
            <a:spLocks noGrp="1"/>
          </p:cNvSpPr>
          <p:nvPr>
            <p:ph type="ftr" sz="quarter" idx="11"/>
          </p:nvPr>
        </p:nvSpPr>
        <p:spPr/>
        <p:txBody>
          <a:bodyPr/>
          <a:lstStyle/>
          <a:p>
            <a:endParaRPr lang="en-IN"/>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8C47C78E-49EA-435E-B93F-F5BBA16CB10A}" type="slidenum">
              <a:rPr lang="en-IN" smtClean="0"/>
              <a:t>‹#›</a:t>
            </a:fld>
            <a:endParaRPr lang="en-IN"/>
          </a:p>
        </p:txBody>
      </p:sp>
    </p:spTree>
    <p:extLst>
      <p:ext uri="{BB962C8B-B14F-4D97-AF65-F5344CB8AC3E}">
        <p14:creationId xmlns:p14="http://schemas.microsoft.com/office/powerpoint/2010/main" val="30079531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6EDE35A-F1AB-42A1-8450-7AA5CB4122DF}" type="datetimeFigureOut">
              <a:rPr lang="en-IN" smtClean="0"/>
              <a:t>11-03-2023</a:t>
            </a:fld>
            <a:endParaRPr lang="en-IN"/>
          </a:p>
        </p:txBody>
      </p:sp>
      <p:sp>
        <p:nvSpPr>
          <p:cNvPr id="4" name="Footer Placeholder 3"/>
          <p:cNvSpPr>
            <a:spLocks noGrp="1"/>
          </p:cNvSpPr>
          <p:nvPr>
            <p:ph type="ftr" sz="quarter" idx="11"/>
          </p:nvPr>
        </p:nvSpPr>
        <p:spPr/>
        <p:txBody>
          <a:bodyPr/>
          <a:lstStyle/>
          <a:p>
            <a:endParaRPr lang="en-IN"/>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8C47C78E-49EA-435E-B93F-F5BBA16CB10A}" type="slidenum">
              <a:rPr lang="en-IN" smtClean="0"/>
              <a:t>‹#›</a:t>
            </a:fld>
            <a:endParaRPr lang="en-IN"/>
          </a:p>
        </p:txBody>
      </p:sp>
    </p:spTree>
    <p:extLst>
      <p:ext uri="{BB962C8B-B14F-4D97-AF65-F5344CB8AC3E}">
        <p14:creationId xmlns:p14="http://schemas.microsoft.com/office/powerpoint/2010/main" val="30585607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6EDE35A-F1AB-42A1-8450-7AA5CB4122DF}" type="datetimeFigureOut">
              <a:rPr lang="en-IN" smtClean="0"/>
              <a:t>11-03-2023</a:t>
            </a:fld>
            <a:endParaRPr lang="en-IN"/>
          </a:p>
        </p:txBody>
      </p:sp>
      <p:sp>
        <p:nvSpPr>
          <p:cNvPr id="3" name="Footer Placeholder 2"/>
          <p:cNvSpPr>
            <a:spLocks noGrp="1"/>
          </p:cNvSpPr>
          <p:nvPr>
            <p:ph type="ftr" sz="quarter" idx="11"/>
          </p:nvPr>
        </p:nvSpPr>
        <p:spPr/>
        <p:txBody>
          <a:bodyPr/>
          <a:lstStyle/>
          <a:p>
            <a:endParaRPr lang="en-IN"/>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8C47C78E-49EA-435E-B93F-F5BBA16CB10A}" type="slidenum">
              <a:rPr lang="en-IN" smtClean="0"/>
              <a:t>‹#›</a:t>
            </a:fld>
            <a:endParaRPr lang="en-IN"/>
          </a:p>
        </p:txBody>
      </p:sp>
    </p:spTree>
    <p:extLst>
      <p:ext uri="{BB962C8B-B14F-4D97-AF65-F5344CB8AC3E}">
        <p14:creationId xmlns:p14="http://schemas.microsoft.com/office/powerpoint/2010/main" val="33247115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6EDE35A-F1AB-42A1-8450-7AA5CB4122DF}" type="datetimeFigureOut">
              <a:rPr lang="en-IN" smtClean="0"/>
              <a:t>11-03-2023</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8C47C78E-49EA-435E-B93F-F5BBA16CB10A}" type="slidenum">
              <a:rPr lang="en-IN" smtClean="0"/>
              <a:t>‹#›</a:t>
            </a:fld>
            <a:endParaRPr lang="en-IN"/>
          </a:p>
        </p:txBody>
      </p:sp>
    </p:spTree>
    <p:extLst>
      <p:ext uri="{BB962C8B-B14F-4D97-AF65-F5344CB8AC3E}">
        <p14:creationId xmlns:p14="http://schemas.microsoft.com/office/powerpoint/2010/main" val="15562823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6EDE35A-F1AB-42A1-8450-7AA5CB4122DF}" type="datetimeFigureOut">
              <a:rPr lang="en-IN" smtClean="0"/>
              <a:t>11-03-2023</a:t>
            </a:fld>
            <a:endParaRPr lang="en-IN"/>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8C47C78E-49EA-435E-B93F-F5BBA16CB10A}" type="slidenum">
              <a:rPr lang="en-IN" smtClean="0"/>
              <a:t>‹#›</a:t>
            </a:fld>
            <a:endParaRPr lang="en-IN"/>
          </a:p>
        </p:txBody>
      </p:sp>
    </p:spTree>
    <p:extLst>
      <p:ext uri="{BB962C8B-B14F-4D97-AF65-F5344CB8AC3E}">
        <p14:creationId xmlns:p14="http://schemas.microsoft.com/office/powerpoint/2010/main" val="18427521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76EDE35A-F1AB-42A1-8450-7AA5CB4122DF}" type="datetimeFigureOut">
              <a:rPr lang="en-IN" smtClean="0"/>
              <a:t>11-03-2023</a:t>
            </a:fld>
            <a:endParaRPr lang="en-IN"/>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8C47C78E-49EA-435E-B93F-F5BBA16CB10A}" type="slidenum">
              <a:rPr lang="en-IN" smtClean="0"/>
              <a:t>‹#›</a:t>
            </a:fld>
            <a:endParaRPr lang="en-IN"/>
          </a:p>
        </p:txBody>
      </p:sp>
    </p:spTree>
    <p:extLst>
      <p:ext uri="{BB962C8B-B14F-4D97-AF65-F5344CB8AC3E}">
        <p14:creationId xmlns:p14="http://schemas.microsoft.com/office/powerpoint/2010/main" val="1828324475"/>
      </p:ext>
    </p:extLst>
  </p:cSld>
  <p:clrMap bg1="lt1" tx1="dk1" bg2="lt2" tx2="dk2" accent1="accent1" accent2="accent2" accent3="accent3" accent4="accent4" accent5="accent5" accent6="accent6" hlink="hlink" folHlink="folHlink"/>
  <p:sldLayoutIdLst>
    <p:sldLayoutId id="2147483786" r:id="rId1"/>
    <p:sldLayoutId id="2147483787" r:id="rId2"/>
    <p:sldLayoutId id="2147483788" r:id="rId3"/>
    <p:sldLayoutId id="2147483789" r:id="rId4"/>
    <p:sldLayoutId id="2147483790" r:id="rId5"/>
    <p:sldLayoutId id="2147483791" r:id="rId6"/>
    <p:sldLayoutId id="2147483792" r:id="rId7"/>
    <p:sldLayoutId id="2147483793" r:id="rId8"/>
    <p:sldLayoutId id="2147483794" r:id="rId9"/>
    <p:sldLayoutId id="2147483795" r:id="rId10"/>
    <p:sldLayoutId id="2147483796" r:id="rId11"/>
    <p:sldLayoutId id="2147483797" r:id="rId12"/>
    <p:sldLayoutId id="2147483798" r:id="rId13"/>
    <p:sldLayoutId id="2147483799" r:id="rId14"/>
    <p:sldLayoutId id="2147483800" r:id="rId15"/>
    <p:sldLayoutId id="2147483801"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fif"/><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hyperlink" Target="https://docs.oracle.com/javaee/7/api/toc.htm" TargetMode="External"/><Relationship Id="rId3" Type="http://schemas.openxmlformats.org/officeDocument/2006/relationships/hyperlink" Target="https://getbootstrap.com/" TargetMode="External"/><Relationship Id="rId7" Type="http://schemas.openxmlformats.org/officeDocument/2006/relationships/hyperlink" Target="https://docs.spring.io/spring-boot/docs/current/reference/htmlsingle/" TargetMode="External"/><Relationship Id="rId2" Type="http://schemas.openxmlformats.org/officeDocument/2006/relationships/hyperlink" Target="https://www.w3schools.com/" TargetMode="External"/><Relationship Id="rId1" Type="http://schemas.openxmlformats.org/officeDocument/2006/relationships/slideLayout" Target="../slideLayouts/slideLayout2.xml"/><Relationship Id="rId6" Type="http://schemas.openxmlformats.org/officeDocument/2006/relationships/hyperlink" Target="https://docs.oracle.com/en/java/javase/11/docs/api/" TargetMode="External"/><Relationship Id="rId5" Type="http://schemas.openxmlformats.org/officeDocument/2006/relationships/hyperlink" Target="https://reactjs.org/" TargetMode="External"/><Relationship Id="rId4" Type="http://schemas.openxmlformats.org/officeDocument/2006/relationships/hyperlink" Target="https://mdbootstrap.com/" TargetMode="External"/><Relationship Id="rId9" Type="http://schemas.openxmlformats.org/officeDocument/2006/relationships/hyperlink" Target="https://stackoverflow.com/"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66AE3-5D73-FB95-7DC4-3CCB14EE8931}"/>
              </a:ext>
            </a:extLst>
          </p:cNvPr>
          <p:cNvSpPr>
            <a:spLocks noGrp="1"/>
          </p:cNvSpPr>
          <p:nvPr>
            <p:ph type="ctrTitle"/>
          </p:nvPr>
        </p:nvSpPr>
        <p:spPr>
          <a:xfrm>
            <a:off x="2589213" y="954338"/>
            <a:ext cx="8915399" cy="3823044"/>
          </a:xfrm>
        </p:spPr>
        <p:txBody>
          <a:bodyPr/>
          <a:lstStyle/>
          <a:p>
            <a:pPr algn="ctr"/>
            <a:r>
              <a:rPr lang="en-IN" dirty="0" err="1"/>
              <a:t>GuruFinder</a:t>
            </a:r>
            <a:br>
              <a:rPr lang="en-IN" dirty="0"/>
            </a:br>
            <a:r>
              <a:rPr lang="en-IN" dirty="0"/>
              <a:t>- </a:t>
            </a:r>
            <a:r>
              <a:rPr lang="en-IN" sz="4400" dirty="0"/>
              <a:t>A tutor finding application</a:t>
            </a:r>
            <a:br>
              <a:rPr lang="en-IN" sz="4400" dirty="0"/>
            </a:br>
            <a:endParaRPr lang="en-IN" sz="4400" dirty="0"/>
          </a:p>
        </p:txBody>
      </p:sp>
      <p:sp>
        <p:nvSpPr>
          <p:cNvPr id="3" name="Subtitle 2">
            <a:extLst>
              <a:ext uri="{FF2B5EF4-FFF2-40B4-BE49-F238E27FC236}">
                <a16:creationId xmlns:a16="http://schemas.microsoft.com/office/drawing/2014/main" id="{26825E39-48D6-9330-0A9A-387EDDAC390E}"/>
              </a:ext>
            </a:extLst>
          </p:cNvPr>
          <p:cNvSpPr>
            <a:spLocks noGrp="1"/>
          </p:cNvSpPr>
          <p:nvPr>
            <p:ph type="subTitle" idx="1"/>
          </p:nvPr>
        </p:nvSpPr>
        <p:spPr/>
        <p:txBody>
          <a:bodyPr>
            <a:normAutofit lnSpcReduction="10000"/>
          </a:bodyPr>
          <a:lstStyle/>
          <a:p>
            <a:pPr algn="ctr"/>
            <a:r>
              <a:rPr lang="en-IN" dirty="0"/>
              <a:t>Presented By –</a:t>
            </a:r>
          </a:p>
          <a:p>
            <a:pPr algn="ctr"/>
            <a:r>
              <a:rPr lang="en-IN" dirty="0"/>
              <a:t>Runesh Gazane (229031)</a:t>
            </a:r>
          </a:p>
          <a:p>
            <a:pPr algn="ctr"/>
            <a:r>
              <a:rPr lang="en-IN" dirty="0"/>
              <a:t>Saurav Patil (229086)</a:t>
            </a:r>
          </a:p>
        </p:txBody>
      </p:sp>
      <p:pic>
        <p:nvPicPr>
          <p:cNvPr id="4" name="Picture 3">
            <a:extLst>
              <a:ext uri="{FF2B5EF4-FFF2-40B4-BE49-F238E27FC236}">
                <a16:creationId xmlns:a16="http://schemas.microsoft.com/office/drawing/2014/main" id="{382F1FD7-2CAD-A8CC-A3C0-678EB4DA59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6107" y="219700"/>
            <a:ext cx="1579880" cy="1469267"/>
          </a:xfrm>
          <a:prstGeom prst="rect">
            <a:avLst/>
          </a:prstGeom>
        </p:spPr>
      </p:pic>
      <p:pic>
        <p:nvPicPr>
          <p:cNvPr id="5" name="Picture 4">
            <a:extLst>
              <a:ext uri="{FF2B5EF4-FFF2-40B4-BE49-F238E27FC236}">
                <a16:creationId xmlns:a16="http://schemas.microsoft.com/office/drawing/2014/main" id="{95EFAD04-9E99-4189-4249-E138163EEB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43764" y="461892"/>
            <a:ext cx="2567940" cy="984885"/>
          </a:xfrm>
          <a:prstGeom prst="rect">
            <a:avLst/>
          </a:prstGeom>
        </p:spPr>
      </p:pic>
      <p:pic>
        <p:nvPicPr>
          <p:cNvPr id="7" name="Picture 6">
            <a:extLst>
              <a:ext uri="{FF2B5EF4-FFF2-40B4-BE49-F238E27FC236}">
                <a16:creationId xmlns:a16="http://schemas.microsoft.com/office/drawing/2014/main" id="{C174C8C8-CCAD-FA08-69A8-25D7F5232B78}"/>
              </a:ext>
            </a:extLst>
          </p:cNvPr>
          <p:cNvPicPr>
            <a:picLocks noChangeAspect="1"/>
          </p:cNvPicPr>
          <p:nvPr/>
        </p:nvPicPr>
        <p:blipFill>
          <a:blip r:embed="rId4"/>
          <a:stretch>
            <a:fillRect/>
          </a:stretch>
        </p:blipFill>
        <p:spPr>
          <a:xfrm>
            <a:off x="4802275" y="511642"/>
            <a:ext cx="3854687" cy="935135"/>
          </a:xfrm>
          <a:prstGeom prst="rect">
            <a:avLst/>
          </a:prstGeom>
        </p:spPr>
      </p:pic>
    </p:spTree>
    <p:extLst>
      <p:ext uri="{BB962C8B-B14F-4D97-AF65-F5344CB8AC3E}">
        <p14:creationId xmlns:p14="http://schemas.microsoft.com/office/powerpoint/2010/main" val="25831211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B7E3B46-B00F-9EC5-62CA-C3977634CE4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683006" y="825624"/>
            <a:ext cx="6190908" cy="4549556"/>
          </a:xfrm>
          <a:prstGeom prst="rect">
            <a:avLst/>
          </a:prstGeom>
          <a:noFill/>
          <a:ln>
            <a:noFill/>
          </a:ln>
        </p:spPr>
      </p:pic>
      <p:sp>
        <p:nvSpPr>
          <p:cNvPr id="3" name="TextBox 2">
            <a:extLst>
              <a:ext uri="{FF2B5EF4-FFF2-40B4-BE49-F238E27FC236}">
                <a16:creationId xmlns:a16="http://schemas.microsoft.com/office/drawing/2014/main" id="{0842A627-05D5-5190-3312-83A65F802B83}"/>
              </a:ext>
            </a:extLst>
          </p:cNvPr>
          <p:cNvSpPr txBox="1"/>
          <p:nvPr/>
        </p:nvSpPr>
        <p:spPr>
          <a:xfrm>
            <a:off x="5113539" y="5847710"/>
            <a:ext cx="3506679" cy="369332"/>
          </a:xfrm>
          <a:prstGeom prst="rect">
            <a:avLst/>
          </a:prstGeom>
          <a:noFill/>
        </p:spPr>
        <p:txBody>
          <a:bodyPr wrap="square" rtlCol="0">
            <a:spAutoFit/>
          </a:bodyPr>
          <a:lstStyle/>
          <a:p>
            <a:pPr algn="ctr"/>
            <a:r>
              <a:rPr lang="en-IN" dirty="0"/>
              <a:t>Admin Use Case Diagram</a:t>
            </a:r>
          </a:p>
        </p:txBody>
      </p:sp>
    </p:spTree>
    <p:extLst>
      <p:ext uri="{BB962C8B-B14F-4D97-AF65-F5344CB8AC3E}">
        <p14:creationId xmlns:p14="http://schemas.microsoft.com/office/powerpoint/2010/main" val="17453286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9D65E33-9892-24E8-ABF1-BE4A07218C6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826275" y="427868"/>
            <a:ext cx="6072326" cy="5246178"/>
          </a:xfrm>
          <a:prstGeom prst="rect">
            <a:avLst/>
          </a:prstGeom>
          <a:noFill/>
          <a:ln>
            <a:noFill/>
          </a:ln>
        </p:spPr>
      </p:pic>
      <p:sp>
        <p:nvSpPr>
          <p:cNvPr id="3" name="TextBox 2">
            <a:extLst>
              <a:ext uri="{FF2B5EF4-FFF2-40B4-BE49-F238E27FC236}">
                <a16:creationId xmlns:a16="http://schemas.microsoft.com/office/drawing/2014/main" id="{4B78520D-12D7-1C2A-2035-EE652855B820}"/>
              </a:ext>
            </a:extLst>
          </p:cNvPr>
          <p:cNvSpPr txBox="1"/>
          <p:nvPr/>
        </p:nvSpPr>
        <p:spPr>
          <a:xfrm>
            <a:off x="5131293" y="5937946"/>
            <a:ext cx="3701989" cy="369332"/>
          </a:xfrm>
          <a:prstGeom prst="rect">
            <a:avLst/>
          </a:prstGeom>
          <a:noFill/>
        </p:spPr>
        <p:txBody>
          <a:bodyPr wrap="square" rtlCol="0">
            <a:spAutoFit/>
          </a:bodyPr>
          <a:lstStyle/>
          <a:p>
            <a:pPr algn="ctr"/>
            <a:r>
              <a:rPr lang="en-IN" dirty="0"/>
              <a:t>Tutor Use Case Diagram</a:t>
            </a:r>
          </a:p>
        </p:txBody>
      </p:sp>
    </p:spTree>
    <p:extLst>
      <p:ext uri="{BB962C8B-B14F-4D97-AF65-F5344CB8AC3E}">
        <p14:creationId xmlns:p14="http://schemas.microsoft.com/office/powerpoint/2010/main" val="2595616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8501445-DE7E-0424-EC32-7D9FE32ABF0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348831" y="424510"/>
            <a:ext cx="5194664" cy="5430053"/>
          </a:xfrm>
          <a:prstGeom prst="rect">
            <a:avLst/>
          </a:prstGeom>
          <a:noFill/>
          <a:ln>
            <a:noFill/>
          </a:ln>
        </p:spPr>
      </p:pic>
      <p:sp>
        <p:nvSpPr>
          <p:cNvPr id="3" name="TextBox 2">
            <a:extLst>
              <a:ext uri="{FF2B5EF4-FFF2-40B4-BE49-F238E27FC236}">
                <a16:creationId xmlns:a16="http://schemas.microsoft.com/office/drawing/2014/main" id="{7F08873A-6394-8351-C040-3FCB4C420AE5}"/>
              </a:ext>
            </a:extLst>
          </p:cNvPr>
          <p:cNvSpPr txBox="1"/>
          <p:nvPr/>
        </p:nvSpPr>
        <p:spPr>
          <a:xfrm>
            <a:off x="5344357" y="6027938"/>
            <a:ext cx="3462292" cy="369332"/>
          </a:xfrm>
          <a:prstGeom prst="rect">
            <a:avLst/>
          </a:prstGeom>
          <a:noFill/>
        </p:spPr>
        <p:txBody>
          <a:bodyPr wrap="square" rtlCol="0">
            <a:spAutoFit/>
          </a:bodyPr>
          <a:lstStyle/>
          <a:p>
            <a:r>
              <a:rPr lang="en-IN" dirty="0"/>
              <a:t>Student Use Case Diagram</a:t>
            </a:r>
          </a:p>
        </p:txBody>
      </p:sp>
    </p:spTree>
    <p:extLst>
      <p:ext uri="{BB962C8B-B14F-4D97-AF65-F5344CB8AC3E}">
        <p14:creationId xmlns:p14="http://schemas.microsoft.com/office/powerpoint/2010/main" val="5543677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E3F838B-614B-3E1D-B4C7-9EB95BB1B95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873120" y="426128"/>
            <a:ext cx="8321621" cy="5310496"/>
          </a:xfrm>
          <a:prstGeom prst="rect">
            <a:avLst/>
          </a:prstGeom>
          <a:noFill/>
          <a:ln>
            <a:noFill/>
          </a:ln>
        </p:spPr>
      </p:pic>
      <p:sp>
        <p:nvSpPr>
          <p:cNvPr id="3" name="TextBox 2">
            <a:extLst>
              <a:ext uri="{FF2B5EF4-FFF2-40B4-BE49-F238E27FC236}">
                <a16:creationId xmlns:a16="http://schemas.microsoft.com/office/drawing/2014/main" id="{0A0E9D61-9BAD-5D2D-6FAB-8AB744AB9E27}"/>
              </a:ext>
            </a:extLst>
          </p:cNvPr>
          <p:cNvSpPr txBox="1"/>
          <p:nvPr/>
        </p:nvSpPr>
        <p:spPr>
          <a:xfrm>
            <a:off x="5388746" y="5956917"/>
            <a:ext cx="2991774" cy="369332"/>
          </a:xfrm>
          <a:prstGeom prst="rect">
            <a:avLst/>
          </a:prstGeom>
          <a:noFill/>
        </p:spPr>
        <p:txBody>
          <a:bodyPr wrap="square" rtlCol="0">
            <a:spAutoFit/>
          </a:bodyPr>
          <a:lstStyle/>
          <a:p>
            <a:pPr algn="ctr"/>
            <a:r>
              <a:rPr lang="en-IN" dirty="0"/>
              <a:t>DFD for Admin</a:t>
            </a:r>
          </a:p>
        </p:txBody>
      </p:sp>
    </p:spTree>
    <p:extLst>
      <p:ext uri="{BB962C8B-B14F-4D97-AF65-F5344CB8AC3E}">
        <p14:creationId xmlns:p14="http://schemas.microsoft.com/office/powerpoint/2010/main" val="19148666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C172EBB-3EF7-687B-0739-0C74700E663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345654" y="347614"/>
            <a:ext cx="7112240" cy="5466166"/>
          </a:xfrm>
          <a:prstGeom prst="rect">
            <a:avLst/>
          </a:prstGeom>
          <a:noFill/>
          <a:ln>
            <a:noFill/>
          </a:ln>
        </p:spPr>
      </p:pic>
      <p:sp>
        <p:nvSpPr>
          <p:cNvPr id="3" name="TextBox 2">
            <a:extLst>
              <a:ext uri="{FF2B5EF4-FFF2-40B4-BE49-F238E27FC236}">
                <a16:creationId xmlns:a16="http://schemas.microsoft.com/office/drawing/2014/main" id="{7EA39771-0B28-8A3E-26DE-69510A0136A1}"/>
              </a:ext>
            </a:extLst>
          </p:cNvPr>
          <p:cNvSpPr txBox="1"/>
          <p:nvPr/>
        </p:nvSpPr>
        <p:spPr>
          <a:xfrm>
            <a:off x="5175682" y="6010183"/>
            <a:ext cx="3542190" cy="369332"/>
          </a:xfrm>
          <a:prstGeom prst="rect">
            <a:avLst/>
          </a:prstGeom>
          <a:noFill/>
        </p:spPr>
        <p:txBody>
          <a:bodyPr wrap="square" rtlCol="0">
            <a:spAutoFit/>
          </a:bodyPr>
          <a:lstStyle/>
          <a:p>
            <a:pPr algn="ctr"/>
            <a:r>
              <a:rPr lang="en-IN" dirty="0"/>
              <a:t>DFD for Tutor</a:t>
            </a:r>
          </a:p>
        </p:txBody>
      </p:sp>
    </p:spTree>
    <p:extLst>
      <p:ext uri="{BB962C8B-B14F-4D97-AF65-F5344CB8AC3E}">
        <p14:creationId xmlns:p14="http://schemas.microsoft.com/office/powerpoint/2010/main" val="5017104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8B80C46-AA11-976E-7895-A6A87CCC634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425552" y="312128"/>
            <a:ext cx="6961321" cy="5627826"/>
          </a:xfrm>
          <a:prstGeom prst="rect">
            <a:avLst/>
          </a:prstGeom>
          <a:noFill/>
          <a:ln>
            <a:noFill/>
          </a:ln>
        </p:spPr>
      </p:pic>
      <p:sp>
        <p:nvSpPr>
          <p:cNvPr id="3" name="TextBox 2">
            <a:extLst>
              <a:ext uri="{FF2B5EF4-FFF2-40B4-BE49-F238E27FC236}">
                <a16:creationId xmlns:a16="http://schemas.microsoft.com/office/drawing/2014/main" id="{F88F689F-5B2D-FDF1-8AD8-7D1DE4A367C3}"/>
              </a:ext>
            </a:extLst>
          </p:cNvPr>
          <p:cNvSpPr txBox="1"/>
          <p:nvPr/>
        </p:nvSpPr>
        <p:spPr>
          <a:xfrm>
            <a:off x="5370990" y="6125592"/>
            <a:ext cx="3364637" cy="369332"/>
          </a:xfrm>
          <a:prstGeom prst="rect">
            <a:avLst/>
          </a:prstGeom>
          <a:noFill/>
        </p:spPr>
        <p:txBody>
          <a:bodyPr wrap="square" rtlCol="0">
            <a:spAutoFit/>
          </a:bodyPr>
          <a:lstStyle/>
          <a:p>
            <a:pPr algn="ctr"/>
            <a:r>
              <a:rPr lang="en-IN" dirty="0"/>
              <a:t>DFD for Student</a:t>
            </a:r>
          </a:p>
        </p:txBody>
      </p:sp>
    </p:spTree>
    <p:extLst>
      <p:ext uri="{BB962C8B-B14F-4D97-AF65-F5344CB8AC3E}">
        <p14:creationId xmlns:p14="http://schemas.microsoft.com/office/powerpoint/2010/main" val="33949954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50C00AA-C1F5-26D5-FA3D-B2963E54B3BD}"/>
              </a:ext>
            </a:extLst>
          </p:cNvPr>
          <p:cNvPicPr>
            <a:picLocks noChangeAspect="1"/>
          </p:cNvPicPr>
          <p:nvPr/>
        </p:nvPicPr>
        <p:blipFill>
          <a:blip r:embed="rId2"/>
          <a:stretch>
            <a:fillRect/>
          </a:stretch>
        </p:blipFill>
        <p:spPr>
          <a:xfrm>
            <a:off x="2595525" y="772357"/>
            <a:ext cx="8501714" cy="4785064"/>
          </a:xfrm>
          <a:prstGeom prst="rect">
            <a:avLst/>
          </a:prstGeom>
        </p:spPr>
      </p:pic>
      <p:sp>
        <p:nvSpPr>
          <p:cNvPr id="3" name="TextBox 2">
            <a:extLst>
              <a:ext uri="{FF2B5EF4-FFF2-40B4-BE49-F238E27FC236}">
                <a16:creationId xmlns:a16="http://schemas.microsoft.com/office/drawing/2014/main" id="{F5313377-A321-C376-10A4-4DE3B0981734}"/>
              </a:ext>
            </a:extLst>
          </p:cNvPr>
          <p:cNvSpPr txBox="1"/>
          <p:nvPr/>
        </p:nvSpPr>
        <p:spPr>
          <a:xfrm>
            <a:off x="5113538" y="5734975"/>
            <a:ext cx="3568823" cy="369332"/>
          </a:xfrm>
          <a:prstGeom prst="rect">
            <a:avLst/>
          </a:prstGeom>
          <a:noFill/>
        </p:spPr>
        <p:txBody>
          <a:bodyPr wrap="square" rtlCol="0">
            <a:spAutoFit/>
          </a:bodyPr>
          <a:lstStyle/>
          <a:p>
            <a:pPr algn="ctr"/>
            <a:r>
              <a:rPr lang="en-IN" dirty="0"/>
              <a:t>Sequence Diagram for Login</a:t>
            </a:r>
          </a:p>
        </p:txBody>
      </p:sp>
    </p:spTree>
    <p:extLst>
      <p:ext uri="{BB962C8B-B14F-4D97-AF65-F5344CB8AC3E}">
        <p14:creationId xmlns:p14="http://schemas.microsoft.com/office/powerpoint/2010/main" val="37081479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BE19C6-E7A3-8BF4-D37B-8EB46780EF15}"/>
              </a:ext>
            </a:extLst>
          </p:cNvPr>
          <p:cNvSpPr>
            <a:spLocks noGrp="1"/>
          </p:cNvSpPr>
          <p:nvPr>
            <p:ph type="title"/>
          </p:nvPr>
        </p:nvSpPr>
        <p:spPr/>
        <p:txBody>
          <a:bodyPr/>
          <a:lstStyle/>
          <a:p>
            <a:r>
              <a:rPr lang="en-IN" dirty="0"/>
              <a:t>Frontend Screenshots</a:t>
            </a:r>
          </a:p>
        </p:txBody>
      </p:sp>
      <p:pic>
        <p:nvPicPr>
          <p:cNvPr id="3" name="Picture 2">
            <a:extLst>
              <a:ext uri="{FF2B5EF4-FFF2-40B4-BE49-F238E27FC236}">
                <a16:creationId xmlns:a16="http://schemas.microsoft.com/office/drawing/2014/main" id="{72A0BAA3-1D79-99AC-2CFF-5E7A5EA3225F}"/>
              </a:ext>
            </a:extLst>
          </p:cNvPr>
          <p:cNvPicPr>
            <a:picLocks noChangeAspect="1"/>
          </p:cNvPicPr>
          <p:nvPr/>
        </p:nvPicPr>
        <p:blipFill>
          <a:blip r:embed="rId2"/>
          <a:stretch>
            <a:fillRect/>
          </a:stretch>
        </p:blipFill>
        <p:spPr>
          <a:xfrm>
            <a:off x="2371348" y="1686758"/>
            <a:ext cx="9413643" cy="4403324"/>
          </a:xfrm>
          <a:prstGeom prst="rect">
            <a:avLst/>
          </a:prstGeom>
        </p:spPr>
      </p:pic>
    </p:spTree>
    <p:extLst>
      <p:ext uri="{BB962C8B-B14F-4D97-AF65-F5344CB8AC3E}">
        <p14:creationId xmlns:p14="http://schemas.microsoft.com/office/powerpoint/2010/main" val="31511997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738ABF1-2AC3-1D7B-391A-3CC65A1F0B40}"/>
              </a:ext>
            </a:extLst>
          </p:cNvPr>
          <p:cNvPicPr>
            <a:picLocks noChangeAspect="1"/>
          </p:cNvPicPr>
          <p:nvPr/>
        </p:nvPicPr>
        <p:blipFill>
          <a:blip r:embed="rId2"/>
          <a:stretch>
            <a:fillRect/>
          </a:stretch>
        </p:blipFill>
        <p:spPr>
          <a:xfrm>
            <a:off x="3967090" y="316155"/>
            <a:ext cx="6951199" cy="3243790"/>
          </a:xfrm>
          <a:prstGeom prst="rect">
            <a:avLst/>
          </a:prstGeom>
        </p:spPr>
      </p:pic>
      <p:pic>
        <p:nvPicPr>
          <p:cNvPr id="4" name="Picture 3">
            <a:extLst>
              <a:ext uri="{FF2B5EF4-FFF2-40B4-BE49-F238E27FC236}">
                <a16:creationId xmlns:a16="http://schemas.microsoft.com/office/drawing/2014/main" id="{54D2E188-CD18-0DBF-B092-5202CE842FF3}"/>
              </a:ext>
            </a:extLst>
          </p:cNvPr>
          <p:cNvPicPr>
            <a:picLocks noChangeAspect="1"/>
          </p:cNvPicPr>
          <p:nvPr/>
        </p:nvPicPr>
        <p:blipFill>
          <a:blip r:embed="rId3"/>
          <a:stretch>
            <a:fillRect/>
          </a:stretch>
        </p:blipFill>
        <p:spPr>
          <a:xfrm>
            <a:off x="3967090" y="3691014"/>
            <a:ext cx="6951199" cy="3166985"/>
          </a:xfrm>
          <a:prstGeom prst="rect">
            <a:avLst/>
          </a:prstGeom>
        </p:spPr>
      </p:pic>
    </p:spTree>
    <p:extLst>
      <p:ext uri="{BB962C8B-B14F-4D97-AF65-F5344CB8AC3E}">
        <p14:creationId xmlns:p14="http://schemas.microsoft.com/office/powerpoint/2010/main" val="19934581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A6654CA-121B-66F5-D945-200AAD659983}"/>
              </a:ext>
            </a:extLst>
          </p:cNvPr>
          <p:cNvPicPr>
            <a:picLocks noChangeAspect="1"/>
          </p:cNvPicPr>
          <p:nvPr/>
        </p:nvPicPr>
        <p:blipFill>
          <a:blip r:embed="rId2"/>
          <a:stretch>
            <a:fillRect/>
          </a:stretch>
        </p:blipFill>
        <p:spPr>
          <a:xfrm>
            <a:off x="3416676" y="128751"/>
            <a:ext cx="6739378" cy="3300249"/>
          </a:xfrm>
          <a:prstGeom prst="rect">
            <a:avLst/>
          </a:prstGeom>
        </p:spPr>
      </p:pic>
      <p:pic>
        <p:nvPicPr>
          <p:cNvPr id="3" name="Picture 2">
            <a:extLst>
              <a:ext uri="{FF2B5EF4-FFF2-40B4-BE49-F238E27FC236}">
                <a16:creationId xmlns:a16="http://schemas.microsoft.com/office/drawing/2014/main" id="{19B6CD4B-90D9-3178-711F-8D3FBBD3F13F}"/>
              </a:ext>
            </a:extLst>
          </p:cNvPr>
          <p:cNvPicPr>
            <a:picLocks noChangeAspect="1"/>
          </p:cNvPicPr>
          <p:nvPr/>
        </p:nvPicPr>
        <p:blipFill>
          <a:blip r:embed="rId3"/>
          <a:stretch>
            <a:fillRect/>
          </a:stretch>
        </p:blipFill>
        <p:spPr>
          <a:xfrm>
            <a:off x="3416676" y="3543986"/>
            <a:ext cx="6739378" cy="3185263"/>
          </a:xfrm>
          <a:prstGeom prst="rect">
            <a:avLst/>
          </a:prstGeom>
        </p:spPr>
      </p:pic>
    </p:spTree>
    <p:extLst>
      <p:ext uri="{BB962C8B-B14F-4D97-AF65-F5344CB8AC3E}">
        <p14:creationId xmlns:p14="http://schemas.microsoft.com/office/powerpoint/2010/main" val="15314888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B0331-5607-B062-CE8E-97468E2ABD7A}"/>
              </a:ext>
            </a:extLst>
          </p:cNvPr>
          <p:cNvSpPr>
            <a:spLocks noGrp="1"/>
          </p:cNvSpPr>
          <p:nvPr>
            <p:ph type="title"/>
          </p:nvPr>
        </p:nvSpPr>
        <p:spPr/>
        <p:txBody>
          <a:bodyPr/>
          <a:lstStyle/>
          <a:p>
            <a:r>
              <a:rPr lang="en-IN" dirty="0"/>
              <a:t>Introduction</a:t>
            </a:r>
          </a:p>
        </p:txBody>
      </p:sp>
      <p:sp>
        <p:nvSpPr>
          <p:cNvPr id="3" name="Content Placeholder 2">
            <a:extLst>
              <a:ext uri="{FF2B5EF4-FFF2-40B4-BE49-F238E27FC236}">
                <a16:creationId xmlns:a16="http://schemas.microsoft.com/office/drawing/2014/main" id="{28094D66-811F-F7F4-0E35-0C5D836C5B2A}"/>
              </a:ext>
            </a:extLst>
          </p:cNvPr>
          <p:cNvSpPr>
            <a:spLocks noGrp="1"/>
          </p:cNvSpPr>
          <p:nvPr>
            <p:ph idx="1"/>
          </p:nvPr>
        </p:nvSpPr>
        <p:spPr/>
        <p:txBody>
          <a:bodyPr>
            <a:normAutofit/>
          </a:bodyPr>
          <a:lstStyle/>
          <a:p>
            <a:r>
              <a:rPr lang="en-IN" sz="1800" dirty="0" err="1">
                <a:solidFill>
                  <a:srgbClr val="000000"/>
                </a:solidFill>
                <a:effectLst/>
                <a:ea typeface="Calibri" panose="020F0502020204030204" pitchFamily="34" charset="0"/>
              </a:rPr>
              <a:t>GuruFinder</a:t>
            </a:r>
            <a:r>
              <a:rPr lang="en-IN" sz="1800" dirty="0">
                <a:solidFill>
                  <a:srgbClr val="000000"/>
                </a:solidFill>
                <a:effectLst/>
                <a:ea typeface="Calibri" panose="020F0502020204030204" pitchFamily="34" charset="0"/>
              </a:rPr>
              <a:t> is a modern web-based platform designed to connect students with qualified tutors who can help them improve their academic performance. </a:t>
            </a:r>
          </a:p>
          <a:p>
            <a:r>
              <a:rPr lang="en-IN" sz="1800" dirty="0">
                <a:solidFill>
                  <a:srgbClr val="000000"/>
                </a:solidFill>
                <a:effectLst/>
                <a:ea typeface="Calibri" panose="020F0502020204030204" pitchFamily="34" charset="0"/>
              </a:rPr>
              <a:t>In today's competitive academic environment, many students need extra help to succeed in their studies, and finding the right tutor can be a challenging task. </a:t>
            </a:r>
          </a:p>
          <a:p>
            <a:r>
              <a:rPr lang="en-IN" sz="1800" dirty="0">
                <a:solidFill>
                  <a:srgbClr val="000000"/>
                </a:solidFill>
                <a:effectLst/>
                <a:ea typeface="Calibri" panose="020F0502020204030204" pitchFamily="34" charset="0"/>
              </a:rPr>
              <a:t>This application is a one-stop solution that simplifies the process of finding the right tutor. It is designed to provide a seamless and efficient experience for both students and tutors, helping them to achieve their academic goals. With this application, students can easily access the support they need to succeed in their studies, and tutors can reach out to a wider audience to offer their services.</a:t>
            </a:r>
          </a:p>
          <a:p>
            <a:endParaRPr lang="en-IN" dirty="0"/>
          </a:p>
        </p:txBody>
      </p:sp>
    </p:spTree>
    <p:extLst>
      <p:ext uri="{BB962C8B-B14F-4D97-AF65-F5344CB8AC3E}">
        <p14:creationId xmlns:p14="http://schemas.microsoft.com/office/powerpoint/2010/main" val="929627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F94E08C-4301-8B95-A413-E59AF5C90338}"/>
              </a:ext>
            </a:extLst>
          </p:cNvPr>
          <p:cNvPicPr>
            <a:picLocks noChangeAspect="1"/>
          </p:cNvPicPr>
          <p:nvPr/>
        </p:nvPicPr>
        <p:blipFill>
          <a:blip r:embed="rId2"/>
          <a:stretch>
            <a:fillRect/>
          </a:stretch>
        </p:blipFill>
        <p:spPr>
          <a:xfrm>
            <a:off x="3549839" y="191098"/>
            <a:ext cx="6375395" cy="3033716"/>
          </a:xfrm>
          <a:prstGeom prst="rect">
            <a:avLst/>
          </a:prstGeom>
        </p:spPr>
      </p:pic>
      <p:pic>
        <p:nvPicPr>
          <p:cNvPr id="3" name="Picture 2">
            <a:extLst>
              <a:ext uri="{FF2B5EF4-FFF2-40B4-BE49-F238E27FC236}">
                <a16:creationId xmlns:a16="http://schemas.microsoft.com/office/drawing/2014/main" id="{25E8FF31-951D-90C6-9EF3-5E12C6AF2AF9}"/>
              </a:ext>
            </a:extLst>
          </p:cNvPr>
          <p:cNvPicPr>
            <a:picLocks noChangeAspect="1"/>
          </p:cNvPicPr>
          <p:nvPr/>
        </p:nvPicPr>
        <p:blipFill>
          <a:blip r:embed="rId3"/>
          <a:stretch>
            <a:fillRect/>
          </a:stretch>
        </p:blipFill>
        <p:spPr>
          <a:xfrm>
            <a:off x="3549839" y="3477792"/>
            <a:ext cx="6375394" cy="3189110"/>
          </a:xfrm>
          <a:prstGeom prst="rect">
            <a:avLst/>
          </a:prstGeom>
        </p:spPr>
      </p:pic>
    </p:spTree>
    <p:extLst>
      <p:ext uri="{BB962C8B-B14F-4D97-AF65-F5344CB8AC3E}">
        <p14:creationId xmlns:p14="http://schemas.microsoft.com/office/powerpoint/2010/main" val="11938652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52DE85C-A54E-6384-35E4-44C5D290E3FD}"/>
              </a:ext>
            </a:extLst>
          </p:cNvPr>
          <p:cNvPicPr>
            <a:picLocks noChangeAspect="1"/>
          </p:cNvPicPr>
          <p:nvPr/>
        </p:nvPicPr>
        <p:blipFill>
          <a:blip r:embed="rId2"/>
          <a:stretch>
            <a:fillRect/>
          </a:stretch>
        </p:blipFill>
        <p:spPr>
          <a:xfrm>
            <a:off x="3230245" y="197988"/>
            <a:ext cx="6517437" cy="2886128"/>
          </a:xfrm>
          <a:prstGeom prst="rect">
            <a:avLst/>
          </a:prstGeom>
        </p:spPr>
      </p:pic>
      <p:pic>
        <p:nvPicPr>
          <p:cNvPr id="3" name="Picture 2">
            <a:extLst>
              <a:ext uri="{FF2B5EF4-FFF2-40B4-BE49-F238E27FC236}">
                <a16:creationId xmlns:a16="http://schemas.microsoft.com/office/drawing/2014/main" id="{4BCDF4D4-827B-5649-363F-E80841FA392C}"/>
              </a:ext>
            </a:extLst>
          </p:cNvPr>
          <p:cNvPicPr>
            <a:picLocks noChangeAspect="1"/>
          </p:cNvPicPr>
          <p:nvPr/>
        </p:nvPicPr>
        <p:blipFill>
          <a:blip r:embed="rId3"/>
          <a:stretch>
            <a:fillRect/>
          </a:stretch>
        </p:blipFill>
        <p:spPr>
          <a:xfrm>
            <a:off x="3230244" y="3273260"/>
            <a:ext cx="6561241" cy="3386752"/>
          </a:xfrm>
          <a:prstGeom prst="rect">
            <a:avLst/>
          </a:prstGeom>
        </p:spPr>
      </p:pic>
    </p:spTree>
    <p:extLst>
      <p:ext uri="{BB962C8B-B14F-4D97-AF65-F5344CB8AC3E}">
        <p14:creationId xmlns:p14="http://schemas.microsoft.com/office/powerpoint/2010/main" val="29864862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EB0343D-F2F6-58C8-8B2E-231E5AA25395}"/>
              </a:ext>
            </a:extLst>
          </p:cNvPr>
          <p:cNvPicPr>
            <a:picLocks noChangeAspect="1"/>
          </p:cNvPicPr>
          <p:nvPr/>
        </p:nvPicPr>
        <p:blipFill>
          <a:blip r:embed="rId2"/>
          <a:stretch>
            <a:fillRect/>
          </a:stretch>
        </p:blipFill>
        <p:spPr>
          <a:xfrm>
            <a:off x="2369110" y="814012"/>
            <a:ext cx="9058867" cy="5229975"/>
          </a:xfrm>
          <a:prstGeom prst="rect">
            <a:avLst/>
          </a:prstGeom>
        </p:spPr>
      </p:pic>
    </p:spTree>
    <p:extLst>
      <p:ext uri="{BB962C8B-B14F-4D97-AF65-F5344CB8AC3E}">
        <p14:creationId xmlns:p14="http://schemas.microsoft.com/office/powerpoint/2010/main" val="14007194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6661BA9-0FDE-38DF-0819-387B241E6214}"/>
              </a:ext>
            </a:extLst>
          </p:cNvPr>
          <p:cNvPicPr>
            <a:picLocks noChangeAspect="1"/>
          </p:cNvPicPr>
          <p:nvPr/>
        </p:nvPicPr>
        <p:blipFill>
          <a:blip r:embed="rId2"/>
          <a:stretch>
            <a:fillRect/>
          </a:stretch>
        </p:blipFill>
        <p:spPr>
          <a:xfrm>
            <a:off x="2484520" y="780949"/>
            <a:ext cx="8980523" cy="5655362"/>
          </a:xfrm>
          <a:prstGeom prst="rect">
            <a:avLst/>
          </a:prstGeom>
        </p:spPr>
      </p:pic>
    </p:spTree>
    <p:extLst>
      <p:ext uri="{BB962C8B-B14F-4D97-AF65-F5344CB8AC3E}">
        <p14:creationId xmlns:p14="http://schemas.microsoft.com/office/powerpoint/2010/main" val="9751783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34251A3-F114-8D5A-8B80-E141D9ECE3A5}"/>
              </a:ext>
            </a:extLst>
          </p:cNvPr>
          <p:cNvPicPr>
            <a:picLocks noChangeAspect="1"/>
          </p:cNvPicPr>
          <p:nvPr/>
        </p:nvPicPr>
        <p:blipFill>
          <a:blip r:embed="rId2"/>
          <a:stretch>
            <a:fillRect/>
          </a:stretch>
        </p:blipFill>
        <p:spPr>
          <a:xfrm>
            <a:off x="2812995" y="843705"/>
            <a:ext cx="8448172" cy="5370664"/>
          </a:xfrm>
          <a:prstGeom prst="rect">
            <a:avLst/>
          </a:prstGeom>
        </p:spPr>
      </p:pic>
    </p:spTree>
    <p:extLst>
      <p:ext uri="{BB962C8B-B14F-4D97-AF65-F5344CB8AC3E}">
        <p14:creationId xmlns:p14="http://schemas.microsoft.com/office/powerpoint/2010/main" val="25121385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F40D53-9F37-69C9-B26A-055FC8816E8C}"/>
              </a:ext>
            </a:extLst>
          </p:cNvPr>
          <p:cNvSpPr>
            <a:spLocks noGrp="1"/>
          </p:cNvSpPr>
          <p:nvPr>
            <p:ph type="title"/>
          </p:nvPr>
        </p:nvSpPr>
        <p:spPr/>
        <p:txBody>
          <a:bodyPr/>
          <a:lstStyle/>
          <a:p>
            <a:r>
              <a:rPr lang="en-IN" dirty="0"/>
              <a:t>Client side s/w and h/w Requirements</a:t>
            </a:r>
          </a:p>
        </p:txBody>
      </p:sp>
      <p:sp>
        <p:nvSpPr>
          <p:cNvPr id="3" name="Content Placeholder 2">
            <a:extLst>
              <a:ext uri="{FF2B5EF4-FFF2-40B4-BE49-F238E27FC236}">
                <a16:creationId xmlns:a16="http://schemas.microsoft.com/office/drawing/2014/main" id="{E756BCBC-E1C8-7ED1-7168-DD81B7DACCAC}"/>
              </a:ext>
            </a:extLst>
          </p:cNvPr>
          <p:cNvSpPr>
            <a:spLocks noGrp="1"/>
          </p:cNvSpPr>
          <p:nvPr>
            <p:ph idx="1"/>
          </p:nvPr>
        </p:nvSpPr>
        <p:spPr/>
        <p:txBody>
          <a:bodyPr>
            <a:normAutofit fontScale="92500" lnSpcReduction="20000"/>
          </a:bodyPr>
          <a:lstStyle/>
          <a:p>
            <a:r>
              <a:rPr lang="en-IN" dirty="0"/>
              <a:t>Software Requirements:</a:t>
            </a:r>
          </a:p>
          <a:p>
            <a:pPr marL="0" indent="0">
              <a:buNone/>
            </a:pPr>
            <a:r>
              <a:rPr lang="en-IN" dirty="0"/>
              <a:t>	- A modern web browser such as Google Chrome, Mozilla Firefox, Safari, or 	   	Microsoft Edge</a:t>
            </a:r>
          </a:p>
          <a:p>
            <a:pPr marL="0" indent="0">
              <a:buNone/>
            </a:pPr>
            <a:r>
              <a:rPr lang="en-IN" dirty="0"/>
              <a:t>	- JavaScript enabled in the web browser</a:t>
            </a:r>
          </a:p>
          <a:p>
            <a:pPr marL="0" indent="0">
              <a:buNone/>
            </a:pPr>
            <a:r>
              <a:rPr lang="en-IN" dirty="0"/>
              <a:t>	- Internet connection</a:t>
            </a:r>
          </a:p>
          <a:p>
            <a:pPr marL="0" indent="0">
              <a:buNone/>
            </a:pPr>
            <a:endParaRPr lang="en-IN" dirty="0"/>
          </a:p>
          <a:p>
            <a:r>
              <a:rPr lang="en-IN" dirty="0"/>
              <a:t>Hardware Requirements:</a:t>
            </a:r>
          </a:p>
          <a:p>
            <a:pPr marL="0" indent="0">
              <a:buNone/>
            </a:pPr>
            <a:r>
              <a:rPr lang="en-IN" dirty="0"/>
              <a:t>	- CPU: Intel Core i3 or equivalent</a:t>
            </a:r>
          </a:p>
          <a:p>
            <a:pPr marL="0" indent="0">
              <a:buNone/>
            </a:pPr>
            <a:r>
              <a:rPr lang="en-IN" dirty="0"/>
              <a:t>	- RAM: 2GB or higher</a:t>
            </a:r>
          </a:p>
          <a:p>
            <a:pPr marL="0" indent="0">
              <a:buNone/>
            </a:pPr>
            <a:r>
              <a:rPr lang="en-IN" dirty="0"/>
              <a:t>	- Storage: Sufficient storage to save temporary files and cache</a:t>
            </a:r>
          </a:p>
          <a:p>
            <a:pPr marL="0" indent="0">
              <a:buNone/>
            </a:pPr>
            <a:r>
              <a:rPr lang="en-IN" dirty="0"/>
              <a:t>	- Internet Connection: Broadband connection with minimum 2 Mbps speed</a:t>
            </a:r>
          </a:p>
        </p:txBody>
      </p:sp>
    </p:spTree>
    <p:extLst>
      <p:ext uri="{BB962C8B-B14F-4D97-AF65-F5344CB8AC3E}">
        <p14:creationId xmlns:p14="http://schemas.microsoft.com/office/powerpoint/2010/main" val="1403117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4D220D-B0C6-ABF0-D430-7DA55A4138F6}"/>
              </a:ext>
            </a:extLst>
          </p:cNvPr>
          <p:cNvSpPr>
            <a:spLocks noGrp="1"/>
          </p:cNvSpPr>
          <p:nvPr>
            <p:ph type="title"/>
          </p:nvPr>
        </p:nvSpPr>
        <p:spPr/>
        <p:txBody>
          <a:bodyPr/>
          <a:lstStyle/>
          <a:p>
            <a:r>
              <a:rPr lang="en-IN" dirty="0"/>
              <a:t>Features</a:t>
            </a:r>
          </a:p>
        </p:txBody>
      </p:sp>
      <p:sp>
        <p:nvSpPr>
          <p:cNvPr id="3" name="Content Placeholder 2">
            <a:extLst>
              <a:ext uri="{FF2B5EF4-FFF2-40B4-BE49-F238E27FC236}">
                <a16:creationId xmlns:a16="http://schemas.microsoft.com/office/drawing/2014/main" id="{FCC6168A-7334-59F3-367D-2FA6CDACABEA}"/>
              </a:ext>
            </a:extLst>
          </p:cNvPr>
          <p:cNvSpPr>
            <a:spLocks noGrp="1"/>
          </p:cNvSpPr>
          <p:nvPr>
            <p:ph idx="1"/>
          </p:nvPr>
        </p:nvSpPr>
        <p:spPr/>
        <p:txBody>
          <a:bodyPr>
            <a:normAutofit/>
          </a:bodyPr>
          <a:lstStyle/>
          <a:p>
            <a:pPr>
              <a:spcAft>
                <a:spcPts val="820"/>
              </a:spcAft>
            </a:pPr>
            <a:r>
              <a:rPr lang="en-IN" sz="1800" dirty="0">
                <a:solidFill>
                  <a:srgbClr val="000000"/>
                </a:solidFill>
                <a:effectLst/>
                <a:ea typeface="Calibri" panose="020F0502020204030204" pitchFamily="34" charset="0"/>
              </a:rPr>
              <a:t>Secure Sign-in and Sign-up (JWT)</a:t>
            </a:r>
          </a:p>
          <a:p>
            <a:pPr>
              <a:spcAft>
                <a:spcPts val="820"/>
              </a:spcAft>
            </a:pPr>
            <a:r>
              <a:rPr lang="en-IN" sz="1800" dirty="0">
                <a:solidFill>
                  <a:srgbClr val="000000"/>
                </a:solidFill>
                <a:effectLst/>
                <a:ea typeface="Calibri" panose="020F0502020204030204" pitchFamily="34" charset="0"/>
              </a:rPr>
              <a:t>Encrypted Password</a:t>
            </a:r>
          </a:p>
          <a:p>
            <a:pPr>
              <a:spcAft>
                <a:spcPts val="820"/>
              </a:spcAft>
            </a:pPr>
            <a:r>
              <a:rPr lang="en-IN" sz="1800" dirty="0">
                <a:solidFill>
                  <a:srgbClr val="000000"/>
                </a:solidFill>
                <a:effectLst/>
                <a:ea typeface="Calibri" panose="020F0502020204030204" pitchFamily="34" charset="0"/>
              </a:rPr>
              <a:t>Captcha while login</a:t>
            </a:r>
          </a:p>
          <a:p>
            <a:pPr>
              <a:spcAft>
                <a:spcPts val="820"/>
              </a:spcAft>
            </a:pPr>
            <a:r>
              <a:rPr lang="en-IN" sz="1800" dirty="0">
                <a:solidFill>
                  <a:srgbClr val="000000"/>
                </a:solidFill>
                <a:effectLst/>
                <a:ea typeface="Calibri" panose="020F0502020204030204" pitchFamily="34" charset="0"/>
              </a:rPr>
              <a:t>Search courses by keyword (stream, subject or level)</a:t>
            </a:r>
          </a:p>
          <a:p>
            <a:pPr>
              <a:spcAft>
                <a:spcPts val="820"/>
              </a:spcAft>
            </a:pPr>
            <a:r>
              <a:rPr lang="en-IN" sz="1800" dirty="0">
                <a:solidFill>
                  <a:srgbClr val="000000"/>
                </a:solidFill>
                <a:effectLst/>
                <a:ea typeface="Calibri" panose="020F0502020204030204" pitchFamily="34" charset="0"/>
              </a:rPr>
              <a:t>Tutor verification done by admin after complete tutor registration</a:t>
            </a:r>
          </a:p>
          <a:p>
            <a:pPr>
              <a:spcAft>
                <a:spcPts val="820"/>
              </a:spcAft>
            </a:pPr>
            <a:r>
              <a:rPr lang="en-IN" sz="1800" dirty="0">
                <a:solidFill>
                  <a:srgbClr val="000000"/>
                </a:solidFill>
                <a:effectLst/>
                <a:ea typeface="Calibri" panose="020F0502020204030204" pitchFamily="34" charset="0"/>
              </a:rPr>
              <a:t>Date and time of course </a:t>
            </a:r>
            <a:r>
              <a:rPr lang="en-IN" sz="1800" dirty="0" err="1">
                <a:solidFill>
                  <a:srgbClr val="000000"/>
                </a:solidFill>
                <a:effectLst/>
                <a:ea typeface="Calibri" panose="020F0502020204030204" pitchFamily="34" charset="0"/>
              </a:rPr>
              <a:t>enrollment</a:t>
            </a:r>
            <a:r>
              <a:rPr lang="en-IN" sz="1800" dirty="0">
                <a:solidFill>
                  <a:srgbClr val="000000"/>
                </a:solidFill>
                <a:effectLst/>
                <a:ea typeface="Calibri" panose="020F0502020204030204" pitchFamily="34" charset="0"/>
              </a:rPr>
              <a:t> will be notified by the system </a:t>
            </a:r>
          </a:p>
          <a:p>
            <a:pPr>
              <a:spcAft>
                <a:spcPts val="820"/>
              </a:spcAft>
            </a:pPr>
            <a:r>
              <a:rPr lang="en-IN" sz="1800" dirty="0">
                <a:solidFill>
                  <a:srgbClr val="000000"/>
                </a:solidFill>
                <a:effectLst/>
                <a:ea typeface="Calibri" panose="020F0502020204030204" pitchFamily="34" charset="0"/>
              </a:rPr>
              <a:t>The admin can verify or delete tutor</a:t>
            </a:r>
          </a:p>
          <a:p>
            <a:endParaRPr lang="en-IN" dirty="0"/>
          </a:p>
        </p:txBody>
      </p:sp>
    </p:spTree>
    <p:extLst>
      <p:ext uri="{BB962C8B-B14F-4D97-AF65-F5344CB8AC3E}">
        <p14:creationId xmlns:p14="http://schemas.microsoft.com/office/powerpoint/2010/main" val="41785763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E97D30-C8BE-E61C-993C-9DC30780BB9C}"/>
              </a:ext>
            </a:extLst>
          </p:cNvPr>
          <p:cNvSpPr>
            <a:spLocks noGrp="1"/>
          </p:cNvSpPr>
          <p:nvPr>
            <p:ph type="title"/>
          </p:nvPr>
        </p:nvSpPr>
        <p:spPr/>
        <p:txBody>
          <a:bodyPr/>
          <a:lstStyle/>
          <a:p>
            <a:r>
              <a:rPr lang="en-IN" dirty="0"/>
              <a:t>Conclusion</a:t>
            </a:r>
          </a:p>
        </p:txBody>
      </p:sp>
      <p:sp>
        <p:nvSpPr>
          <p:cNvPr id="3" name="Content Placeholder 2">
            <a:extLst>
              <a:ext uri="{FF2B5EF4-FFF2-40B4-BE49-F238E27FC236}">
                <a16:creationId xmlns:a16="http://schemas.microsoft.com/office/drawing/2014/main" id="{1C375E29-A734-1251-438F-8D959ACBA7E2}"/>
              </a:ext>
            </a:extLst>
          </p:cNvPr>
          <p:cNvSpPr>
            <a:spLocks noGrp="1"/>
          </p:cNvSpPr>
          <p:nvPr>
            <p:ph idx="1"/>
          </p:nvPr>
        </p:nvSpPr>
        <p:spPr/>
        <p:txBody>
          <a:bodyPr/>
          <a:lstStyle/>
          <a:p>
            <a:r>
              <a:rPr lang="en-IN" sz="1800" dirty="0" err="1">
                <a:solidFill>
                  <a:srgbClr val="000000"/>
                </a:solidFill>
                <a:effectLst/>
                <a:ea typeface="Calibri" panose="020F0502020204030204" pitchFamily="34" charset="0"/>
                <a:cs typeface="Mangal" panose="02040503050203030202" pitchFamily="18" charset="0"/>
              </a:rPr>
              <a:t>GuruFinder</a:t>
            </a:r>
            <a:r>
              <a:rPr lang="en-IN" sz="1800" dirty="0">
                <a:solidFill>
                  <a:srgbClr val="000000"/>
                </a:solidFill>
                <a:effectLst/>
                <a:ea typeface="Calibri" panose="020F0502020204030204" pitchFamily="34" charset="0"/>
                <a:cs typeface="Mangal" panose="02040503050203030202" pitchFamily="18" charset="0"/>
              </a:rPr>
              <a:t> application can be an effective tool for connecting students with qualified tutors in a convenient and efficient way. </a:t>
            </a:r>
          </a:p>
          <a:p>
            <a:r>
              <a:rPr lang="en-IN" sz="1800" dirty="0">
                <a:solidFill>
                  <a:srgbClr val="000000"/>
                </a:solidFill>
                <a:effectLst/>
                <a:ea typeface="Calibri" panose="020F0502020204030204" pitchFamily="34" charset="0"/>
                <a:cs typeface="Mangal" panose="02040503050203030202" pitchFamily="18" charset="0"/>
              </a:rPr>
              <a:t>This can lead to improved learning outcomes, increased access to educational resources, and greater flexibility and convenience for both students and tutors.</a:t>
            </a:r>
          </a:p>
          <a:p>
            <a:r>
              <a:rPr lang="en-IN" sz="1800" dirty="0" err="1">
                <a:solidFill>
                  <a:srgbClr val="000000"/>
                </a:solidFill>
                <a:effectLst/>
                <a:ea typeface="Calibri" panose="020F0502020204030204" pitchFamily="34" charset="0"/>
                <a:cs typeface="Mangal" panose="02040503050203030202" pitchFamily="18" charset="0"/>
              </a:rPr>
              <a:t>GuruFinder</a:t>
            </a:r>
            <a:r>
              <a:rPr lang="en-IN" sz="1800" dirty="0">
                <a:solidFill>
                  <a:srgbClr val="000000"/>
                </a:solidFill>
                <a:effectLst/>
                <a:ea typeface="Calibri" panose="020F0502020204030204" pitchFamily="34" charset="0"/>
                <a:cs typeface="Mangal" panose="02040503050203030202" pitchFamily="18" charset="0"/>
              </a:rPr>
              <a:t> prioritize safety and security and provide adequate support and resources for students and tutors to ensure a positive and productive learning experience. </a:t>
            </a:r>
          </a:p>
          <a:p>
            <a:r>
              <a:rPr lang="en-IN" sz="1800" dirty="0">
                <a:solidFill>
                  <a:srgbClr val="000000"/>
                </a:solidFill>
                <a:effectLst/>
                <a:ea typeface="Calibri" panose="020F0502020204030204" pitchFamily="34" charset="0"/>
                <a:cs typeface="Mangal" panose="02040503050203030202" pitchFamily="18" charset="0"/>
              </a:rPr>
              <a:t>Overall, </a:t>
            </a:r>
            <a:r>
              <a:rPr lang="en-IN" sz="1800" dirty="0" err="1">
                <a:solidFill>
                  <a:srgbClr val="000000"/>
                </a:solidFill>
                <a:effectLst/>
                <a:ea typeface="Calibri" panose="020F0502020204030204" pitchFamily="34" charset="0"/>
                <a:cs typeface="Mangal" panose="02040503050203030202" pitchFamily="18" charset="0"/>
              </a:rPr>
              <a:t>GuruFinder</a:t>
            </a:r>
            <a:r>
              <a:rPr lang="en-IN" sz="1800" dirty="0">
                <a:solidFill>
                  <a:srgbClr val="000000"/>
                </a:solidFill>
                <a:effectLst/>
                <a:ea typeface="Calibri" panose="020F0502020204030204" pitchFamily="34" charset="0"/>
                <a:cs typeface="Mangal" panose="02040503050203030202" pitchFamily="18" charset="0"/>
              </a:rPr>
              <a:t> is a well-designed and well-executed tutor finding application. It is a valuable asset for the education community, helping to bridge gaps in access and opportunity and support lifelong learning.</a:t>
            </a:r>
            <a:endParaRPr lang="en-IN" sz="1800" dirty="0">
              <a:effectLst/>
              <a:ea typeface="Calibri" panose="020F0502020204030204" pitchFamily="34" charset="0"/>
              <a:cs typeface="Mangal" panose="02040503050203030202" pitchFamily="18" charset="0"/>
            </a:endParaRPr>
          </a:p>
          <a:p>
            <a:endParaRPr lang="en-IN" dirty="0"/>
          </a:p>
        </p:txBody>
      </p:sp>
    </p:spTree>
    <p:extLst>
      <p:ext uri="{BB962C8B-B14F-4D97-AF65-F5344CB8AC3E}">
        <p14:creationId xmlns:p14="http://schemas.microsoft.com/office/powerpoint/2010/main" val="24551590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100596-BC11-7084-F335-50467FF14845}"/>
              </a:ext>
            </a:extLst>
          </p:cNvPr>
          <p:cNvSpPr>
            <a:spLocks noGrp="1"/>
          </p:cNvSpPr>
          <p:nvPr>
            <p:ph type="title"/>
          </p:nvPr>
        </p:nvSpPr>
        <p:spPr/>
        <p:txBody>
          <a:bodyPr/>
          <a:lstStyle/>
          <a:p>
            <a:r>
              <a:rPr lang="en-IN" dirty="0"/>
              <a:t>Future Enhancement</a:t>
            </a:r>
          </a:p>
        </p:txBody>
      </p:sp>
      <p:sp>
        <p:nvSpPr>
          <p:cNvPr id="3" name="Content Placeholder 2">
            <a:extLst>
              <a:ext uri="{FF2B5EF4-FFF2-40B4-BE49-F238E27FC236}">
                <a16:creationId xmlns:a16="http://schemas.microsoft.com/office/drawing/2014/main" id="{051A18AA-6B75-0675-7179-2125838345B0}"/>
              </a:ext>
            </a:extLst>
          </p:cNvPr>
          <p:cNvSpPr>
            <a:spLocks noGrp="1"/>
          </p:cNvSpPr>
          <p:nvPr>
            <p:ph idx="1"/>
          </p:nvPr>
        </p:nvSpPr>
        <p:spPr/>
        <p:txBody>
          <a:bodyPr/>
          <a:lstStyle/>
          <a:p>
            <a:r>
              <a:rPr lang="en-IN" dirty="0"/>
              <a:t>Student can choose course as per the mode of teaching (either online or offline)</a:t>
            </a:r>
          </a:p>
          <a:p>
            <a:r>
              <a:rPr lang="en-IN" dirty="0"/>
              <a:t>Student can be able to pay the fees on portal</a:t>
            </a:r>
          </a:p>
          <a:p>
            <a:r>
              <a:rPr lang="en-IN" dirty="0"/>
              <a:t>Student can find the tutors who offer offline courses by selecting location</a:t>
            </a:r>
          </a:p>
          <a:p>
            <a:r>
              <a:rPr lang="en-IN" dirty="0"/>
              <a:t>Student should be able to give reviews to the tutors and these reviews are visible to other users </a:t>
            </a:r>
          </a:p>
        </p:txBody>
      </p:sp>
    </p:spTree>
    <p:extLst>
      <p:ext uri="{BB962C8B-B14F-4D97-AF65-F5344CB8AC3E}">
        <p14:creationId xmlns:p14="http://schemas.microsoft.com/office/powerpoint/2010/main" val="316430838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07DF33-8C62-7814-69C3-8C2C7DC331AF}"/>
              </a:ext>
            </a:extLst>
          </p:cNvPr>
          <p:cNvSpPr>
            <a:spLocks noGrp="1"/>
          </p:cNvSpPr>
          <p:nvPr>
            <p:ph type="title"/>
          </p:nvPr>
        </p:nvSpPr>
        <p:spPr/>
        <p:txBody>
          <a:bodyPr/>
          <a:lstStyle/>
          <a:p>
            <a:r>
              <a:rPr lang="en-IN" dirty="0"/>
              <a:t>References</a:t>
            </a:r>
          </a:p>
        </p:txBody>
      </p:sp>
      <p:sp>
        <p:nvSpPr>
          <p:cNvPr id="3" name="Content Placeholder 2">
            <a:extLst>
              <a:ext uri="{FF2B5EF4-FFF2-40B4-BE49-F238E27FC236}">
                <a16:creationId xmlns:a16="http://schemas.microsoft.com/office/drawing/2014/main" id="{F0806634-1099-CF7A-078B-EAF9F37716FA}"/>
              </a:ext>
            </a:extLst>
          </p:cNvPr>
          <p:cNvSpPr>
            <a:spLocks noGrp="1"/>
          </p:cNvSpPr>
          <p:nvPr>
            <p:ph idx="1"/>
          </p:nvPr>
        </p:nvSpPr>
        <p:spPr/>
        <p:txBody>
          <a:bodyPr/>
          <a:lstStyle/>
          <a:p>
            <a:r>
              <a:rPr lang="en-IN" dirty="0">
                <a:hlinkClick r:id="rId2"/>
              </a:rPr>
              <a:t>https://www.w3schools.com/</a:t>
            </a:r>
            <a:endParaRPr lang="en-IN" dirty="0"/>
          </a:p>
          <a:p>
            <a:r>
              <a:rPr lang="en-IN" dirty="0">
                <a:hlinkClick r:id="rId3"/>
              </a:rPr>
              <a:t>https://getbootstrap.com/</a:t>
            </a:r>
            <a:endParaRPr lang="en-IN" dirty="0"/>
          </a:p>
          <a:p>
            <a:r>
              <a:rPr lang="en-IN" dirty="0">
                <a:hlinkClick r:id="rId4"/>
              </a:rPr>
              <a:t>https://mdbootstrap.com/</a:t>
            </a:r>
            <a:endParaRPr lang="en-IN" dirty="0"/>
          </a:p>
          <a:p>
            <a:r>
              <a:rPr lang="en-IN" dirty="0">
                <a:hlinkClick r:id="rId5"/>
              </a:rPr>
              <a:t>https://reactjs.org/</a:t>
            </a:r>
            <a:endParaRPr lang="en-IN" dirty="0"/>
          </a:p>
          <a:p>
            <a:r>
              <a:rPr lang="en-IN" dirty="0">
                <a:hlinkClick r:id="rId6"/>
              </a:rPr>
              <a:t>https://docs.oracle.com/en/java/javase/11/docs/api/</a:t>
            </a:r>
            <a:endParaRPr lang="en-IN" dirty="0"/>
          </a:p>
          <a:p>
            <a:r>
              <a:rPr lang="en-IN" dirty="0">
                <a:hlinkClick r:id="rId7"/>
              </a:rPr>
              <a:t>https://docs.spring.io/spring-boot/docs/current/reference/htmlsingle/</a:t>
            </a:r>
            <a:endParaRPr lang="en-IN" dirty="0"/>
          </a:p>
          <a:p>
            <a:r>
              <a:rPr lang="en-IN" dirty="0">
                <a:hlinkClick r:id="rId8"/>
              </a:rPr>
              <a:t>https://docs.oracle.com/javaee/7/api/toc.htm</a:t>
            </a:r>
            <a:endParaRPr lang="en-IN" dirty="0"/>
          </a:p>
          <a:p>
            <a:r>
              <a:rPr lang="en-IN" dirty="0">
                <a:hlinkClick r:id="rId9"/>
              </a:rPr>
              <a:t>https://stackoverflow.com/</a:t>
            </a:r>
            <a:endParaRPr lang="en-IN" dirty="0"/>
          </a:p>
        </p:txBody>
      </p:sp>
    </p:spTree>
    <p:extLst>
      <p:ext uri="{BB962C8B-B14F-4D97-AF65-F5344CB8AC3E}">
        <p14:creationId xmlns:p14="http://schemas.microsoft.com/office/powerpoint/2010/main" val="29626648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F196E4-21D3-AC5B-1173-2E28919A3076}"/>
              </a:ext>
            </a:extLst>
          </p:cNvPr>
          <p:cNvSpPr>
            <a:spLocks noGrp="1"/>
          </p:cNvSpPr>
          <p:nvPr>
            <p:ph type="title"/>
          </p:nvPr>
        </p:nvSpPr>
        <p:spPr/>
        <p:txBody>
          <a:bodyPr/>
          <a:lstStyle/>
          <a:p>
            <a:r>
              <a:rPr lang="en-IN" dirty="0"/>
              <a:t>Objective</a:t>
            </a:r>
          </a:p>
        </p:txBody>
      </p:sp>
      <p:sp>
        <p:nvSpPr>
          <p:cNvPr id="3" name="Content Placeholder 2">
            <a:extLst>
              <a:ext uri="{FF2B5EF4-FFF2-40B4-BE49-F238E27FC236}">
                <a16:creationId xmlns:a16="http://schemas.microsoft.com/office/drawing/2014/main" id="{10F44905-177E-AA11-694B-AF6F7D6E8AF9}"/>
              </a:ext>
            </a:extLst>
          </p:cNvPr>
          <p:cNvSpPr>
            <a:spLocks noGrp="1"/>
          </p:cNvSpPr>
          <p:nvPr>
            <p:ph idx="1"/>
          </p:nvPr>
        </p:nvSpPr>
        <p:spPr/>
        <p:txBody>
          <a:bodyPr/>
          <a:lstStyle/>
          <a:p>
            <a:r>
              <a:rPr lang="en-IN" sz="1800" dirty="0" err="1">
                <a:solidFill>
                  <a:srgbClr val="000000"/>
                </a:solidFill>
                <a:effectLst/>
                <a:ea typeface="Calibri" panose="020F0502020204030204" pitchFamily="34" charset="0"/>
                <a:cs typeface="Mangal" panose="02040503050203030202" pitchFamily="18" charset="0"/>
              </a:rPr>
              <a:t>GuruFinder</a:t>
            </a:r>
            <a:r>
              <a:rPr lang="en-IN" sz="1800" dirty="0">
                <a:solidFill>
                  <a:srgbClr val="000000"/>
                </a:solidFill>
                <a:effectLst/>
                <a:ea typeface="Calibri" panose="020F0502020204030204" pitchFamily="34" charset="0"/>
                <a:cs typeface="Mangal" panose="02040503050203030202" pitchFamily="18" charset="0"/>
              </a:rPr>
              <a:t> aims to provide a seamless and efficient way for students to find the best tutors to enhance their academic performance while also offering tutors an opportunity to reach out to a wider audience to offer their services.</a:t>
            </a:r>
            <a:endParaRPr lang="en-IN" sz="1800" dirty="0">
              <a:effectLst/>
              <a:ea typeface="Calibri" panose="020F0502020204030204" pitchFamily="34" charset="0"/>
              <a:cs typeface="Mangal" panose="02040503050203030202" pitchFamily="18" charset="0"/>
            </a:endParaRPr>
          </a:p>
        </p:txBody>
      </p:sp>
    </p:spTree>
    <p:extLst>
      <p:ext uri="{BB962C8B-B14F-4D97-AF65-F5344CB8AC3E}">
        <p14:creationId xmlns:p14="http://schemas.microsoft.com/office/powerpoint/2010/main" val="331498263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1CF29C8-9BA5-0FB8-6AAD-4E837013658A}"/>
              </a:ext>
            </a:extLst>
          </p:cNvPr>
          <p:cNvSpPr>
            <a:spLocks noGrp="1"/>
          </p:cNvSpPr>
          <p:nvPr>
            <p:ph type="ctrTitle"/>
          </p:nvPr>
        </p:nvSpPr>
        <p:spPr/>
        <p:txBody>
          <a:bodyPr/>
          <a:lstStyle/>
          <a:p>
            <a:pPr algn="ctr"/>
            <a:r>
              <a:rPr lang="en-IN" dirty="0"/>
              <a:t>Thank You</a:t>
            </a:r>
          </a:p>
        </p:txBody>
      </p:sp>
      <p:sp>
        <p:nvSpPr>
          <p:cNvPr id="5" name="Subtitle 4">
            <a:extLst>
              <a:ext uri="{FF2B5EF4-FFF2-40B4-BE49-F238E27FC236}">
                <a16:creationId xmlns:a16="http://schemas.microsoft.com/office/drawing/2014/main" id="{DEFEBE75-14EF-8C3A-763A-B2EF2BA961DC}"/>
              </a:ext>
            </a:extLst>
          </p:cNvPr>
          <p:cNvSpPr>
            <a:spLocks noGrp="1"/>
          </p:cNvSpPr>
          <p:nvPr>
            <p:ph type="subTitle" idx="1"/>
          </p:nvPr>
        </p:nvSpPr>
        <p:spPr/>
        <p:txBody>
          <a:bodyPr/>
          <a:lstStyle/>
          <a:p>
            <a:endParaRPr lang="en-IN" dirty="0"/>
          </a:p>
        </p:txBody>
      </p:sp>
    </p:spTree>
    <p:extLst>
      <p:ext uri="{BB962C8B-B14F-4D97-AF65-F5344CB8AC3E}">
        <p14:creationId xmlns:p14="http://schemas.microsoft.com/office/powerpoint/2010/main" val="27077473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87273E-2FC1-7EC0-7560-3921B519378A}"/>
              </a:ext>
            </a:extLst>
          </p:cNvPr>
          <p:cNvSpPr>
            <a:spLocks noGrp="1"/>
          </p:cNvSpPr>
          <p:nvPr>
            <p:ph type="title"/>
          </p:nvPr>
        </p:nvSpPr>
        <p:spPr/>
        <p:txBody>
          <a:bodyPr/>
          <a:lstStyle/>
          <a:p>
            <a:r>
              <a:rPr lang="en-IN" dirty="0"/>
              <a:t>Technologies Used</a:t>
            </a:r>
          </a:p>
        </p:txBody>
      </p:sp>
      <p:sp>
        <p:nvSpPr>
          <p:cNvPr id="3" name="Content Placeholder 2">
            <a:extLst>
              <a:ext uri="{FF2B5EF4-FFF2-40B4-BE49-F238E27FC236}">
                <a16:creationId xmlns:a16="http://schemas.microsoft.com/office/drawing/2014/main" id="{25907646-5640-0953-C4C6-F7BBBA94F4B9}"/>
              </a:ext>
            </a:extLst>
          </p:cNvPr>
          <p:cNvSpPr>
            <a:spLocks noGrp="1"/>
          </p:cNvSpPr>
          <p:nvPr>
            <p:ph idx="1"/>
          </p:nvPr>
        </p:nvSpPr>
        <p:spPr/>
        <p:txBody>
          <a:bodyPr/>
          <a:lstStyle/>
          <a:p>
            <a:r>
              <a:rPr lang="en-IN" dirty="0"/>
              <a:t>Front End : React</a:t>
            </a:r>
          </a:p>
          <a:p>
            <a:r>
              <a:rPr lang="en-IN" dirty="0"/>
              <a:t>Backend : Spring Boot</a:t>
            </a:r>
          </a:p>
          <a:p>
            <a:r>
              <a:rPr lang="en-IN" dirty="0"/>
              <a:t>Database : MySQL</a:t>
            </a:r>
          </a:p>
        </p:txBody>
      </p:sp>
    </p:spTree>
    <p:extLst>
      <p:ext uri="{BB962C8B-B14F-4D97-AF65-F5344CB8AC3E}">
        <p14:creationId xmlns:p14="http://schemas.microsoft.com/office/powerpoint/2010/main" val="16757151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BEC77A-901F-3BE9-075A-849260FB0AF1}"/>
              </a:ext>
            </a:extLst>
          </p:cNvPr>
          <p:cNvSpPr>
            <a:spLocks noGrp="1"/>
          </p:cNvSpPr>
          <p:nvPr>
            <p:ph type="title"/>
          </p:nvPr>
        </p:nvSpPr>
        <p:spPr/>
        <p:txBody>
          <a:bodyPr/>
          <a:lstStyle/>
          <a:p>
            <a:r>
              <a:rPr lang="en-IN" dirty="0"/>
              <a:t>UML Diagrams</a:t>
            </a:r>
          </a:p>
        </p:txBody>
      </p:sp>
      <p:sp>
        <p:nvSpPr>
          <p:cNvPr id="3" name="Content Placeholder 2">
            <a:extLst>
              <a:ext uri="{FF2B5EF4-FFF2-40B4-BE49-F238E27FC236}">
                <a16:creationId xmlns:a16="http://schemas.microsoft.com/office/drawing/2014/main" id="{39FD528F-7F0E-E2CF-579E-8C2392FA435B}"/>
              </a:ext>
            </a:extLst>
          </p:cNvPr>
          <p:cNvSpPr>
            <a:spLocks noGrp="1"/>
          </p:cNvSpPr>
          <p:nvPr>
            <p:ph idx="1"/>
          </p:nvPr>
        </p:nvSpPr>
        <p:spPr/>
        <p:txBody>
          <a:bodyPr/>
          <a:lstStyle/>
          <a:p>
            <a:r>
              <a:rPr lang="en-IN" dirty="0"/>
              <a:t>E-R Diagram</a:t>
            </a:r>
          </a:p>
          <a:p>
            <a:r>
              <a:rPr lang="en-IN" dirty="0"/>
              <a:t>Activity Diagrams (Admin, Tutor, Students)</a:t>
            </a:r>
          </a:p>
          <a:p>
            <a:r>
              <a:rPr lang="en-IN" dirty="0"/>
              <a:t>Use Case Diagrams (Admin, Tutor, Students)</a:t>
            </a:r>
          </a:p>
          <a:p>
            <a:r>
              <a:rPr lang="en-IN" dirty="0"/>
              <a:t>Data Flow Diagrams (Admin, Tutor, Students)</a:t>
            </a:r>
          </a:p>
          <a:p>
            <a:r>
              <a:rPr lang="en-IN" dirty="0"/>
              <a:t>Sequence Diagram for Login</a:t>
            </a:r>
          </a:p>
          <a:p>
            <a:endParaRPr lang="en-IN" dirty="0"/>
          </a:p>
          <a:p>
            <a:endParaRPr lang="en-IN" dirty="0"/>
          </a:p>
        </p:txBody>
      </p:sp>
    </p:spTree>
    <p:extLst>
      <p:ext uri="{BB962C8B-B14F-4D97-AF65-F5344CB8AC3E}">
        <p14:creationId xmlns:p14="http://schemas.microsoft.com/office/powerpoint/2010/main" val="29250762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4">
            <a:extLst>
              <a:ext uri="{FF2B5EF4-FFF2-40B4-BE49-F238E27FC236}">
                <a16:creationId xmlns:a16="http://schemas.microsoft.com/office/drawing/2014/main" id="{E017C088-EDC4-0636-6DC8-7F557A8639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6127" y="310719"/>
            <a:ext cx="11532093" cy="5717219"/>
          </a:xfrm>
          <a:prstGeom prst="rect">
            <a:avLst/>
          </a:prstGeom>
        </p:spPr>
      </p:pic>
      <p:sp>
        <p:nvSpPr>
          <p:cNvPr id="5" name="TextBox 4">
            <a:extLst>
              <a:ext uri="{FF2B5EF4-FFF2-40B4-BE49-F238E27FC236}">
                <a16:creationId xmlns:a16="http://schemas.microsoft.com/office/drawing/2014/main" id="{11352083-09B2-9787-778C-FBDA014FD14B}"/>
              </a:ext>
            </a:extLst>
          </p:cNvPr>
          <p:cNvSpPr txBox="1"/>
          <p:nvPr/>
        </p:nvSpPr>
        <p:spPr>
          <a:xfrm>
            <a:off x="3994951" y="6125592"/>
            <a:ext cx="4039340" cy="369332"/>
          </a:xfrm>
          <a:prstGeom prst="rect">
            <a:avLst/>
          </a:prstGeom>
          <a:noFill/>
        </p:spPr>
        <p:txBody>
          <a:bodyPr wrap="square" rtlCol="0">
            <a:spAutoFit/>
          </a:bodyPr>
          <a:lstStyle/>
          <a:p>
            <a:pPr algn="ctr"/>
            <a:r>
              <a:rPr lang="en-IN" dirty="0"/>
              <a:t>E-R Diagram</a:t>
            </a:r>
          </a:p>
        </p:txBody>
      </p:sp>
    </p:spTree>
    <p:extLst>
      <p:ext uri="{BB962C8B-B14F-4D97-AF65-F5344CB8AC3E}">
        <p14:creationId xmlns:p14="http://schemas.microsoft.com/office/powerpoint/2010/main" val="2270208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B506CC5-B35A-2595-64EA-36C18B313412}"/>
              </a:ext>
            </a:extLst>
          </p:cNvPr>
          <p:cNvSpPr txBox="1"/>
          <p:nvPr/>
        </p:nvSpPr>
        <p:spPr>
          <a:xfrm>
            <a:off x="5619565" y="6187736"/>
            <a:ext cx="3000652" cy="369332"/>
          </a:xfrm>
          <a:prstGeom prst="rect">
            <a:avLst/>
          </a:prstGeom>
          <a:noFill/>
        </p:spPr>
        <p:txBody>
          <a:bodyPr wrap="square" rtlCol="0">
            <a:spAutoFit/>
          </a:bodyPr>
          <a:lstStyle/>
          <a:p>
            <a:pPr algn="ctr"/>
            <a:r>
              <a:rPr lang="en-IN" dirty="0"/>
              <a:t>Admin Activity Diagram</a:t>
            </a:r>
          </a:p>
        </p:txBody>
      </p:sp>
      <p:pic>
        <p:nvPicPr>
          <p:cNvPr id="8" name="Picture 7">
            <a:extLst>
              <a:ext uri="{FF2B5EF4-FFF2-40B4-BE49-F238E27FC236}">
                <a16:creationId xmlns:a16="http://schemas.microsoft.com/office/drawing/2014/main" id="{92363DE7-8C89-D4F4-39FA-A9AD76BA2A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13415" y="229911"/>
            <a:ext cx="6478055" cy="5815783"/>
          </a:xfrm>
          <a:prstGeom prst="rect">
            <a:avLst/>
          </a:prstGeom>
        </p:spPr>
      </p:pic>
    </p:spTree>
    <p:extLst>
      <p:ext uri="{BB962C8B-B14F-4D97-AF65-F5344CB8AC3E}">
        <p14:creationId xmlns:p14="http://schemas.microsoft.com/office/powerpoint/2010/main" val="42547797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B40DEAC-A352-4F10-6E67-97D7A55AB4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64902" y="0"/>
            <a:ext cx="3429000" cy="6858000"/>
          </a:xfrm>
          <a:prstGeom prst="rect">
            <a:avLst/>
          </a:prstGeom>
        </p:spPr>
      </p:pic>
      <p:sp>
        <p:nvSpPr>
          <p:cNvPr id="4" name="TextBox 3">
            <a:extLst>
              <a:ext uri="{FF2B5EF4-FFF2-40B4-BE49-F238E27FC236}">
                <a16:creationId xmlns:a16="http://schemas.microsoft.com/office/drawing/2014/main" id="{054EE533-83BE-F5E3-645D-C4D382A778DB}"/>
              </a:ext>
            </a:extLst>
          </p:cNvPr>
          <p:cNvSpPr txBox="1"/>
          <p:nvPr/>
        </p:nvSpPr>
        <p:spPr>
          <a:xfrm>
            <a:off x="3195961" y="949911"/>
            <a:ext cx="2900039" cy="369332"/>
          </a:xfrm>
          <a:prstGeom prst="rect">
            <a:avLst/>
          </a:prstGeom>
          <a:noFill/>
        </p:spPr>
        <p:txBody>
          <a:bodyPr wrap="square" rtlCol="0">
            <a:spAutoFit/>
          </a:bodyPr>
          <a:lstStyle/>
          <a:p>
            <a:r>
              <a:rPr lang="en-IN" dirty="0"/>
              <a:t>Tutor Activity Diagram</a:t>
            </a:r>
          </a:p>
        </p:txBody>
      </p:sp>
    </p:spTree>
    <p:extLst>
      <p:ext uri="{BB962C8B-B14F-4D97-AF65-F5344CB8AC3E}">
        <p14:creationId xmlns:p14="http://schemas.microsoft.com/office/powerpoint/2010/main" val="14240916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408C544-80D2-787A-B071-718222849A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2798" y="0"/>
            <a:ext cx="3781985" cy="6858000"/>
          </a:xfrm>
          <a:prstGeom prst="rect">
            <a:avLst/>
          </a:prstGeom>
        </p:spPr>
      </p:pic>
      <p:sp>
        <p:nvSpPr>
          <p:cNvPr id="4" name="TextBox 3">
            <a:extLst>
              <a:ext uri="{FF2B5EF4-FFF2-40B4-BE49-F238E27FC236}">
                <a16:creationId xmlns:a16="http://schemas.microsoft.com/office/drawing/2014/main" id="{5BF55A37-DC60-435A-48A8-3488E4F4A003}"/>
              </a:ext>
            </a:extLst>
          </p:cNvPr>
          <p:cNvSpPr txBox="1"/>
          <p:nvPr/>
        </p:nvSpPr>
        <p:spPr>
          <a:xfrm>
            <a:off x="3107184" y="1038687"/>
            <a:ext cx="2988816" cy="369332"/>
          </a:xfrm>
          <a:prstGeom prst="rect">
            <a:avLst/>
          </a:prstGeom>
          <a:noFill/>
        </p:spPr>
        <p:txBody>
          <a:bodyPr wrap="square" rtlCol="0">
            <a:spAutoFit/>
          </a:bodyPr>
          <a:lstStyle/>
          <a:p>
            <a:r>
              <a:rPr lang="en-IN" dirty="0"/>
              <a:t>Student Activity Diagram</a:t>
            </a:r>
          </a:p>
        </p:txBody>
      </p:sp>
    </p:spTree>
    <p:extLst>
      <p:ext uri="{BB962C8B-B14F-4D97-AF65-F5344CB8AC3E}">
        <p14:creationId xmlns:p14="http://schemas.microsoft.com/office/powerpoint/2010/main" val="3601012400"/>
      </p:ext>
    </p:extLst>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docProps/app.xml><?xml version="1.0" encoding="utf-8"?>
<Properties xmlns="http://schemas.openxmlformats.org/officeDocument/2006/extended-properties" xmlns:vt="http://schemas.openxmlformats.org/officeDocument/2006/docPropsVTypes">
  <Template>Wisp</Template>
  <TotalTime>132</TotalTime>
  <Words>667</Words>
  <Application>Microsoft Office PowerPoint</Application>
  <PresentationFormat>Widescreen</PresentationFormat>
  <Paragraphs>71</Paragraphs>
  <Slides>30</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30</vt:i4>
      </vt:variant>
    </vt:vector>
  </HeadingPairs>
  <TitlesOfParts>
    <vt:vector size="34" baseType="lpstr">
      <vt:lpstr>Arial</vt:lpstr>
      <vt:lpstr>Century Gothic</vt:lpstr>
      <vt:lpstr>Wingdings 3</vt:lpstr>
      <vt:lpstr>Wisp</vt:lpstr>
      <vt:lpstr>GuruFinder - A tutor finding application </vt:lpstr>
      <vt:lpstr>Introduction</vt:lpstr>
      <vt:lpstr>Objective</vt:lpstr>
      <vt:lpstr>Technologies Used</vt:lpstr>
      <vt:lpstr>UML Diagrams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Frontend Screenshots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Client side s/w and h/w Requirements</vt:lpstr>
      <vt:lpstr>Features</vt:lpstr>
      <vt:lpstr>Conclusion</vt:lpstr>
      <vt:lpstr>Future Enhancement</vt:lpstr>
      <vt:lpstr>References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GuruFinder - A tutor finding application </dc:title>
  <dc:creator>Runesh Gazane</dc:creator>
  <cp:lastModifiedBy>Runesh Gazane</cp:lastModifiedBy>
  <cp:revision>3</cp:revision>
  <dcterms:created xsi:type="dcterms:W3CDTF">2023-03-10T20:07:41Z</dcterms:created>
  <dcterms:modified xsi:type="dcterms:W3CDTF">2023-03-11T05:50:38Z</dcterms:modified>
</cp:coreProperties>
</file>